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 id="2147483653" r:id="rId2"/>
  </p:sldMasterIdLst>
  <p:notesMasterIdLst>
    <p:notesMasterId r:id="rId48"/>
  </p:notesMasterIdLst>
  <p:sldIdLst>
    <p:sldId id="278" r:id="rId3"/>
    <p:sldId id="279" r:id="rId4"/>
    <p:sldId id="282" r:id="rId5"/>
    <p:sldId id="324" r:id="rId6"/>
    <p:sldId id="261" r:id="rId7"/>
    <p:sldId id="283" r:id="rId8"/>
    <p:sldId id="316" r:id="rId9"/>
    <p:sldId id="285" r:id="rId10"/>
    <p:sldId id="286" r:id="rId11"/>
    <p:sldId id="317" r:id="rId12"/>
    <p:sldId id="262" r:id="rId13"/>
    <p:sldId id="308" r:id="rId14"/>
    <p:sldId id="290" r:id="rId15"/>
    <p:sldId id="291" r:id="rId16"/>
    <p:sldId id="318" r:id="rId17"/>
    <p:sldId id="292" r:id="rId18"/>
    <p:sldId id="309" r:id="rId19"/>
    <p:sldId id="293" r:id="rId20"/>
    <p:sldId id="294" r:id="rId21"/>
    <p:sldId id="319" r:id="rId22"/>
    <p:sldId id="295" r:id="rId23"/>
    <p:sldId id="310" r:id="rId24"/>
    <p:sldId id="287" r:id="rId25"/>
    <p:sldId id="288" r:id="rId26"/>
    <p:sldId id="320" r:id="rId27"/>
    <p:sldId id="289" r:id="rId28"/>
    <p:sldId id="311" r:id="rId29"/>
    <p:sldId id="296" r:id="rId30"/>
    <p:sldId id="297" r:id="rId31"/>
    <p:sldId id="321" r:id="rId32"/>
    <p:sldId id="298" r:id="rId33"/>
    <p:sldId id="312" r:id="rId34"/>
    <p:sldId id="299" r:id="rId35"/>
    <p:sldId id="300" r:id="rId36"/>
    <p:sldId id="322" r:id="rId37"/>
    <p:sldId id="313" r:id="rId38"/>
    <p:sldId id="301" r:id="rId39"/>
    <p:sldId id="302" r:id="rId40"/>
    <p:sldId id="323" r:id="rId41"/>
    <p:sldId id="314" r:id="rId42"/>
    <p:sldId id="303" r:id="rId43"/>
    <p:sldId id="304" r:id="rId44"/>
    <p:sldId id="305" r:id="rId45"/>
    <p:sldId id="306" r:id="rId46"/>
    <p:sldId id="267"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563"/>
    <a:srgbClr val="215F9A"/>
    <a:srgbClr val="48599F"/>
    <a:srgbClr val="558ED5"/>
    <a:srgbClr val="005EB4"/>
    <a:srgbClr val="0070D6"/>
    <a:srgbClr val="386DFF"/>
    <a:srgbClr val="FFFFFF"/>
    <a:srgbClr val="9C4543"/>
    <a:srgbClr val="C1C1C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5" d="100"/>
          <a:sy n="105" d="100"/>
        </p:scale>
        <p:origin x="83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B73077-5953-433E-808F-9E0945728370}" type="datetimeFigureOut">
              <a:rPr lang="en-US" smtClean="0"/>
              <a:t>1/23/2025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24617E-158C-484C-937A-6E6A6AAE67CE}" type="slidenum">
              <a:rPr lang="en-US" smtClean="0"/>
              <a:t>‹#›</a:t>
            </a:fld>
            <a:endParaRPr lang="en-US"/>
          </a:p>
        </p:txBody>
      </p:sp>
    </p:spTree>
    <p:extLst>
      <p:ext uri="{BB962C8B-B14F-4D97-AF65-F5344CB8AC3E}">
        <p14:creationId xmlns:p14="http://schemas.microsoft.com/office/powerpoint/2010/main" val="3772663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E52177FE-2BAC-2805-22D0-DEAC51396B98}"/>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594D2D9B-1AC9-3374-2871-4B0A12CCF7D4}"/>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6C40E169-533E-8776-0FD3-A590D96AEF86}"/>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584094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ACAFF299-5503-6807-7BF6-4DF587246528}"/>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351E8217-A7D4-F758-E507-6C707BD28B1E}"/>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4655835C-745C-43AB-C740-99F38C696259}"/>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716638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af3733819e_0_122:notes"/>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1" name="Google Shape;141;g2af3733819e_0_122:notes"/>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0EFE6E62-EBC5-E99E-B2E5-078A34FCB716}"/>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24559137-9917-E03D-B56F-E0AED27BFEB6}"/>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A54FD698-5D24-D600-E148-A064AA391EEB}"/>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1455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98600E36-1993-C666-DC96-095D79AC90C9}"/>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D374D6EB-B12C-33CC-1A64-AE089944074B}"/>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0655D2C8-BB7D-55BD-D7C1-5C2F6FF4638F}"/>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502506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54A0927E-514A-6634-E34F-15CE91603EFB}"/>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38E4D55A-DD4F-61E6-6DD9-B57C70EACCFC}"/>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FE632D88-499C-7DD5-B8F1-D855F60B29C8}"/>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23103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54A0927E-514A-6634-E34F-15CE91603EFB}"/>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38E4D55A-DD4F-61E6-6DD9-B57C70EACCFC}"/>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FE632D88-499C-7DD5-B8F1-D855F60B29C8}"/>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134920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260DB078-5412-5A10-CB4B-1DF52C921EC6}"/>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E5699139-DD0B-EEEB-253B-479E31FE055C}"/>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B6490158-61E7-020B-AA6D-359088D5AB65}"/>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785448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29AF574C-5881-32ED-33D3-8E1607D99A25}"/>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18463B30-4A5B-DD9F-2982-B786B6A9FABE}"/>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B70B99A7-CC63-43A8-4039-791951FFE79A}"/>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985342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C810F78A-9062-4A52-AA92-060FA24996C7}"/>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49A410B8-3DCE-DA79-D3E5-65FA161219CB}"/>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13AD0471-03AA-CF89-B341-22BD5B7B3583}"/>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815474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D9654ED8-438A-4FCF-DCCE-AE5B36F55278}"/>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6F0217B2-D38D-DA52-E4B5-9A8B2826F1B3}"/>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028FF7F5-D9BF-C742-C87F-3674502C758D}"/>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204271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47A96A9E-FF42-D8C2-1CBF-5C04FA0C8321}"/>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400EEEDC-DDC8-8C35-24D6-ED0E2A7903B7}"/>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A315CB40-0323-3747-41E5-CCC4E93D09B6}"/>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43875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D9654ED8-438A-4FCF-DCCE-AE5B36F55278}"/>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6F0217B2-D38D-DA52-E4B5-9A8B2826F1B3}"/>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028FF7F5-D9BF-C742-C87F-3674502C758D}"/>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551433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171F4CC1-58A5-1846-0B50-C2D420F64B8F}"/>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E4841D3D-3C3D-AF25-4EE2-C41FB70656E4}"/>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A31BA85D-46F4-468B-F3A7-2B53E27431A8}"/>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346594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AC28B058-17E4-DAD9-6CED-508F81087201}"/>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C8C24375-5312-EB01-3962-DDA89A08E50E}"/>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FB15B383-32B6-3C62-DC03-77B7D6D916F7}"/>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077593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BCB080E8-F70F-7FE1-DBAE-2DE45C92BD83}"/>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A981FD3C-6A25-D43C-6131-2532466FAD5C}"/>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2EA9076B-820F-CF7A-8B57-C5449863C9F2}"/>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028125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103221BB-841B-B8C1-02C4-403A543DC17D}"/>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ABB81E0B-7786-0AD2-EE05-AFF90382D473}"/>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059BA44E-069D-29A9-D19D-1A4949AC7B44}"/>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844487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103221BB-841B-B8C1-02C4-403A543DC17D}"/>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ABB81E0B-7786-0AD2-EE05-AFF90382D473}"/>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059BA44E-069D-29A9-D19D-1A4949AC7B44}"/>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593168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832F1561-301A-E38A-9714-CD09A86E0D76}"/>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64935DC9-748A-E647-2860-7AC481957F05}"/>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29D1A74C-29CB-2FBD-0111-38B5C779D77F}"/>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682712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0E348070-0731-48AB-E1FF-1983D6A0F65A}"/>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1188DF3C-E026-9CFF-2F71-686DC10F430D}"/>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BC365BD8-850E-657D-6CA3-5BB8110AEDF1}"/>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262620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131D4C3F-F0B0-E9FB-2FDD-6AB7CDFC923E}"/>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7D6A4B74-DB64-3BF6-42B5-178B3AFB23F5}"/>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981210A9-B710-2449-36C2-2308216340B5}"/>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9575236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4C73EC75-A34E-6511-EAFA-99E32D54A58E}"/>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4EAC8FFF-55E5-92C3-F50A-395BDFA0BFA0}"/>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A02326E3-32A4-E9BC-9211-47BC34FD0B20}"/>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534775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a:extLst>
            <a:ext uri="{FF2B5EF4-FFF2-40B4-BE49-F238E27FC236}">
              <a16:creationId xmlns:a16="http://schemas.microsoft.com/office/drawing/2014/main" id="{F600323B-9B96-0CBB-3BC2-6F51A44A6BE1}"/>
            </a:ext>
          </a:extLst>
        </p:cNvPr>
        <p:cNvGrpSpPr/>
        <p:nvPr/>
      </p:nvGrpSpPr>
      <p:grpSpPr>
        <a:xfrm>
          <a:off x="0" y="0"/>
          <a:ext cx="0" cy="0"/>
          <a:chOff x="0" y="0"/>
          <a:chExt cx="0" cy="0"/>
        </a:xfrm>
      </p:grpSpPr>
      <p:sp>
        <p:nvSpPr>
          <p:cNvPr id="57" name="Google Shape;57;p2:notes">
            <a:extLst>
              <a:ext uri="{FF2B5EF4-FFF2-40B4-BE49-F238E27FC236}">
                <a16:creationId xmlns:a16="http://schemas.microsoft.com/office/drawing/2014/main" id="{1331B431-7F9D-6A26-79DB-E868D5E03647}"/>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8" name="Google Shape;58;p2:notes">
            <a:extLst>
              <a:ext uri="{FF2B5EF4-FFF2-40B4-BE49-F238E27FC236}">
                <a16:creationId xmlns:a16="http://schemas.microsoft.com/office/drawing/2014/main" id="{1DAE9A04-1686-F773-9AAA-9D6D7F440739}"/>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199034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4C73EC75-A34E-6511-EAFA-99E32D54A58E}"/>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4EAC8FFF-55E5-92C3-F50A-395BDFA0BFA0}"/>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A02326E3-32A4-E9BC-9211-47BC34FD0B20}"/>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4476870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E5D64A9C-5F07-51BC-433D-D3CCA4880041}"/>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32A36E95-76FF-4FBD-2AFD-84F8495D31B8}"/>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089039B6-9B6E-B1BB-1AE3-3A61246BA32D}"/>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2689678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C0FA8A46-1891-1C60-9327-1941224A1025}"/>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155C5DB6-8992-E400-EFF7-FB0FCBE12B27}"/>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333E3B6B-AFFA-6F20-DC7C-0A9D9F505223}"/>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4274718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D1841BF6-99D8-65F2-3773-0FF5BA220454}"/>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115DF1E2-6773-7579-EC09-8CAD04609AD5}"/>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4E7A3787-68F6-0FF0-4085-3DB9B1E57D8F}"/>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193794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C80C6D75-F02A-3BD0-C5D2-984D3D1A0FFF}"/>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CA093CAA-8E9B-01F7-313D-0751CC5AB95E}"/>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0CD72A30-E9F2-3D95-1619-53D9AAD64D9C}"/>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4528432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C80C6D75-F02A-3BD0-C5D2-984D3D1A0FFF}"/>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CA093CAA-8E9B-01F7-313D-0751CC5AB95E}"/>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0CD72A30-E9F2-3D95-1619-53D9AAD64D9C}"/>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8479114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5D6C8DE1-CD50-26B5-6D19-E6988ECF6620}"/>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3F20545E-D601-7B83-F1B3-4EA42D450BC9}"/>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594E3536-F16B-AC01-D362-08D4125D3E09}"/>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503003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B0047844-310F-BEAB-D78B-BAB7F29D24F3}"/>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8730E401-C05C-0A2E-DE14-BD20A3B57685}"/>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99537729-0423-A618-F8E8-14C7BC71B9DB}"/>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7922979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07663183-0542-6D49-F18E-1AB241A7E781}"/>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1F1AF53C-822E-7184-57C2-9177428B7116}"/>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403AD109-E7B5-E49E-0AB3-4D98A80DFC82}"/>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2166553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07663183-0542-6D49-F18E-1AB241A7E781}"/>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1F1AF53C-822E-7184-57C2-9177428B7116}"/>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403AD109-E7B5-E49E-0AB3-4D98A80DFC82}"/>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69790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AA6BD484-C52C-F148-0559-20F9F75C8758}"/>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ACBC98B3-DBC0-E034-C376-83B218D323CD}"/>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55BD11D3-61DF-D8B4-83C8-C28CDA8CF63A}"/>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660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B78A2551-7B45-4582-EAA9-DB4E8C6C2E56}"/>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0E4FB1D3-7A16-E61D-6B2C-1FFE370950D4}"/>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4D139116-01FF-6CBA-3CE9-50079AF088A2}"/>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6911726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C0B95132-6299-F68E-C7F5-E17DA11D28D9}"/>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BF626546-B221-95DE-F5DB-0AAA2E407AC2}"/>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B06B1B74-8243-D0CA-62EF-51F3E57CD247}"/>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3700853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162F1EB5-6D51-591B-BD43-0E83AB33E28C}"/>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6BFCD9AF-6E53-948E-2C87-6567B830CF04}"/>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BD970D69-2980-98ED-C203-F473FE09B107}"/>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7779259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126B02E2-23EC-00C5-0053-BE9E2C981F9F}"/>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6F37166A-8C79-854C-B1DF-1E1900CC8469}"/>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1FDDA7D1-FF0A-FC20-A8F0-4DFB47DFCFEB}"/>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7284154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5C786FAF-010F-379B-1BA0-27706E11F6AE}"/>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F9A34CF7-0821-6D87-CA3E-973645CF16AD}"/>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571B356C-114D-3899-CCEF-79E4046BA546}"/>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573621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28:notes"/>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1" name="Google Shape;231;p28:notes"/>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2af3733819e_0_95:notes"/>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B3418893-FE37-EB27-9D0A-D25B954CB6CB}"/>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F67D868E-942C-E83C-6030-C4195F849768}"/>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1AFDF7B8-BBD8-CADF-B1C4-2C2CC0F2C8C4}"/>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283604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B3418893-FE37-EB27-9D0A-D25B954CB6CB}"/>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F67D868E-942C-E83C-6030-C4195F849768}"/>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1AFDF7B8-BBD8-CADF-B1C4-2C2CC0F2C8C4}"/>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254650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F7225EE2-18E7-260E-EDEB-E8D4BE66269F}"/>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EEEDFBCB-05B2-DCB4-CB80-BFE842B28BE0}"/>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56C0DDAA-E147-7260-65CA-A1427C1504DF}"/>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566622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ACAFF299-5503-6807-7BF6-4DF587246528}"/>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351E8217-A7D4-F758-E507-6C707BD28B1E}"/>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4655835C-745C-43AB-C740-99F38C696259}"/>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35716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77176-A226-7514-FC7F-3690E4A7A36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42C9F6E-FA30-2CD9-5424-194D39E63B8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A1D414A-AD3B-0F3A-B147-2AC013DACCBF}"/>
              </a:ext>
            </a:extLst>
          </p:cNvPr>
          <p:cNvSpPr>
            <a:spLocks noGrp="1"/>
          </p:cNvSpPr>
          <p:nvPr>
            <p:ph type="dt" sz="half" idx="10"/>
          </p:nvPr>
        </p:nvSpPr>
        <p:spPr/>
        <p:txBody>
          <a:bodyPr/>
          <a:lstStyle/>
          <a:p>
            <a:fld id="{75B6D866-545E-49B0-BEFB-21028AEFA0B6}" type="datetimeFigureOut">
              <a:rPr lang="en-US" smtClean="0"/>
              <a:t>1/23/2025</a:t>
            </a:fld>
            <a:endParaRPr lang="en-US"/>
          </a:p>
        </p:txBody>
      </p:sp>
      <p:sp>
        <p:nvSpPr>
          <p:cNvPr id="5" name="Footer Placeholder 4">
            <a:extLst>
              <a:ext uri="{FF2B5EF4-FFF2-40B4-BE49-F238E27FC236}">
                <a16:creationId xmlns:a16="http://schemas.microsoft.com/office/drawing/2014/main" id="{897856A2-4928-84A2-6F15-1EF2CF69AD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9FEA06-6764-C5B3-BC17-6B095FADCE00}"/>
              </a:ext>
            </a:extLst>
          </p:cNvPr>
          <p:cNvSpPr>
            <a:spLocks noGrp="1"/>
          </p:cNvSpPr>
          <p:nvPr>
            <p:ph type="sldNum" sz="quarter" idx="12"/>
          </p:nvPr>
        </p:nvSpPr>
        <p:spPr/>
        <p:txBody>
          <a:bodyPr/>
          <a:lstStyle/>
          <a:p>
            <a:fld id="{6BD3AC50-53DE-4E94-88F2-016FF91BBB9E}" type="slidenum">
              <a:rPr lang="en-US" smtClean="0"/>
              <a:t>‹#›</a:t>
            </a:fld>
            <a:endParaRPr lang="en-US"/>
          </a:p>
        </p:txBody>
      </p:sp>
    </p:spTree>
    <p:extLst>
      <p:ext uri="{BB962C8B-B14F-4D97-AF65-F5344CB8AC3E}">
        <p14:creationId xmlns:p14="http://schemas.microsoft.com/office/powerpoint/2010/main" val="26103410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9A0BA-00AF-B944-738D-03659664299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1288A43-710C-7D43-8754-7976C89D284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8F0903-1085-8CDA-D142-6B5921A94B74}"/>
              </a:ext>
            </a:extLst>
          </p:cNvPr>
          <p:cNvSpPr>
            <a:spLocks noGrp="1"/>
          </p:cNvSpPr>
          <p:nvPr>
            <p:ph type="dt" sz="half" idx="10"/>
          </p:nvPr>
        </p:nvSpPr>
        <p:spPr/>
        <p:txBody>
          <a:bodyPr/>
          <a:lstStyle/>
          <a:p>
            <a:fld id="{75B6D866-545E-49B0-BEFB-21028AEFA0B6}" type="datetimeFigureOut">
              <a:rPr lang="en-US" smtClean="0"/>
              <a:t>1/23/2025</a:t>
            </a:fld>
            <a:endParaRPr lang="en-US"/>
          </a:p>
        </p:txBody>
      </p:sp>
      <p:sp>
        <p:nvSpPr>
          <p:cNvPr id="5" name="Footer Placeholder 4">
            <a:extLst>
              <a:ext uri="{FF2B5EF4-FFF2-40B4-BE49-F238E27FC236}">
                <a16:creationId xmlns:a16="http://schemas.microsoft.com/office/drawing/2014/main" id="{1973CC65-99B9-56E6-3098-0473EDF368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320ECF-A23C-00E2-4704-41B254449A6A}"/>
              </a:ext>
            </a:extLst>
          </p:cNvPr>
          <p:cNvSpPr>
            <a:spLocks noGrp="1"/>
          </p:cNvSpPr>
          <p:nvPr>
            <p:ph type="sldNum" sz="quarter" idx="12"/>
          </p:nvPr>
        </p:nvSpPr>
        <p:spPr/>
        <p:txBody>
          <a:bodyPr/>
          <a:lstStyle/>
          <a:p>
            <a:fld id="{6BD3AC50-53DE-4E94-88F2-016FF91BBB9E}" type="slidenum">
              <a:rPr lang="en-US" smtClean="0"/>
              <a:t>‹#›</a:t>
            </a:fld>
            <a:endParaRPr lang="en-US"/>
          </a:p>
        </p:txBody>
      </p:sp>
    </p:spTree>
    <p:extLst>
      <p:ext uri="{BB962C8B-B14F-4D97-AF65-F5344CB8AC3E}">
        <p14:creationId xmlns:p14="http://schemas.microsoft.com/office/powerpoint/2010/main" val="21510892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C514F2-84AD-D280-3653-819DF9EA4C0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0724C6-4D23-182C-B117-37800AD2BA3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6B568D-F5DF-2CC4-FD0C-30B245FBC439}"/>
              </a:ext>
            </a:extLst>
          </p:cNvPr>
          <p:cNvSpPr>
            <a:spLocks noGrp="1"/>
          </p:cNvSpPr>
          <p:nvPr>
            <p:ph type="dt" sz="half" idx="10"/>
          </p:nvPr>
        </p:nvSpPr>
        <p:spPr/>
        <p:txBody>
          <a:bodyPr/>
          <a:lstStyle/>
          <a:p>
            <a:fld id="{75B6D866-545E-49B0-BEFB-21028AEFA0B6}" type="datetimeFigureOut">
              <a:rPr lang="en-US" smtClean="0"/>
              <a:t>1/23/2025</a:t>
            </a:fld>
            <a:endParaRPr lang="en-US"/>
          </a:p>
        </p:txBody>
      </p:sp>
      <p:sp>
        <p:nvSpPr>
          <p:cNvPr id="5" name="Footer Placeholder 4">
            <a:extLst>
              <a:ext uri="{FF2B5EF4-FFF2-40B4-BE49-F238E27FC236}">
                <a16:creationId xmlns:a16="http://schemas.microsoft.com/office/drawing/2014/main" id="{F6614EF7-7E18-8E49-54F2-07DF7E33AC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BF08F5-2A8A-4500-2CBD-C25669285142}"/>
              </a:ext>
            </a:extLst>
          </p:cNvPr>
          <p:cNvSpPr>
            <a:spLocks noGrp="1"/>
          </p:cNvSpPr>
          <p:nvPr>
            <p:ph type="sldNum" sz="quarter" idx="12"/>
          </p:nvPr>
        </p:nvSpPr>
        <p:spPr/>
        <p:txBody>
          <a:bodyPr/>
          <a:lstStyle/>
          <a:p>
            <a:fld id="{6BD3AC50-53DE-4E94-88F2-016FF91BBB9E}" type="slidenum">
              <a:rPr lang="en-US" smtClean="0"/>
              <a:t>‹#›</a:t>
            </a:fld>
            <a:endParaRPr lang="en-US"/>
          </a:p>
        </p:txBody>
      </p:sp>
    </p:spTree>
    <p:extLst>
      <p:ext uri="{BB962C8B-B14F-4D97-AF65-F5344CB8AC3E}">
        <p14:creationId xmlns:p14="http://schemas.microsoft.com/office/powerpoint/2010/main" val="712873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obj">
  <p:cSld name="1_Blank">
    <p:spTree>
      <p:nvGrpSpPr>
        <p:cNvPr id="1" name="Shape 11"/>
        <p:cNvGrpSpPr/>
        <p:nvPr/>
      </p:nvGrpSpPr>
      <p:grpSpPr>
        <a:xfrm>
          <a:off x="0" y="0"/>
          <a:ext cx="0" cy="0"/>
          <a:chOff x="0" y="0"/>
          <a:chExt cx="0" cy="0"/>
        </a:xfrm>
      </p:grpSpPr>
      <p:sp>
        <p:nvSpPr>
          <p:cNvPr id="12" name="Google Shape;12;p2"/>
          <p:cNvSpPr txBox="1">
            <a:spLocks noGrp="1"/>
          </p:cNvSpPr>
          <p:nvPr>
            <p:ph type="ftr" idx="11"/>
          </p:nvPr>
        </p:nvSpPr>
        <p:spPr>
          <a:xfrm>
            <a:off x="1000607" y="6311981"/>
            <a:ext cx="919200" cy="191200"/>
          </a:xfrm>
          <a:prstGeom prst="rect">
            <a:avLst/>
          </a:prstGeom>
          <a:noFill/>
          <a:ln>
            <a:noFill/>
          </a:ln>
        </p:spPr>
        <p:txBody>
          <a:bodyPr spcFirstLastPara="1" wrap="square" lIns="0" tIns="0" rIns="0" bIns="0" anchor="t" anchorCtr="0">
            <a:spAutoFit/>
          </a:bodyPr>
          <a:lstStyle>
            <a:lvl1pPr lvl="0">
              <a:spcBef>
                <a:spcPts val="0"/>
              </a:spcBef>
              <a:spcAft>
                <a:spcPts val="0"/>
              </a:spcAft>
              <a:buSzPts val="1200"/>
              <a:buNone/>
              <a:defRPr sz="1200" b="0" i="0">
                <a:solidFill>
                  <a:srgbClr val="003563"/>
                </a:solidFill>
                <a:latin typeface="Arimo"/>
                <a:ea typeface="Arimo"/>
                <a:cs typeface="Arimo"/>
                <a:sym typeface="Arimo"/>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3" name="Google Shape;13;p2"/>
          <p:cNvSpPr txBox="1">
            <a:spLocks noGrp="1"/>
          </p:cNvSpPr>
          <p:nvPr>
            <p:ph type="dt" idx="10"/>
          </p:nvPr>
        </p:nvSpPr>
        <p:spPr>
          <a:xfrm>
            <a:off x="609600" y="6377940"/>
            <a:ext cx="2804000" cy="184666"/>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200"/>
              <a:buNone/>
              <a:defRPr>
                <a:solidFill>
                  <a:srgbClr val="888888"/>
                </a:solidFill>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4" name="Google Shape;14;p2"/>
          <p:cNvSpPr txBox="1">
            <a:spLocks noGrp="1"/>
          </p:cNvSpPr>
          <p:nvPr>
            <p:ph type="sldNum" idx="12"/>
          </p:nvPr>
        </p:nvSpPr>
        <p:spPr>
          <a:xfrm>
            <a:off x="10926711" y="6311981"/>
            <a:ext cx="311600" cy="369332"/>
          </a:xfrm>
          <a:prstGeom prst="rect">
            <a:avLst/>
          </a:prstGeom>
          <a:noFill/>
          <a:ln>
            <a:noFill/>
          </a:ln>
        </p:spPr>
        <p:txBody>
          <a:bodyPr spcFirstLastPara="1" wrap="square" lIns="0" tIns="0" rIns="0" bIns="0" anchor="t" anchorCtr="0">
            <a:spAutoFit/>
          </a:bodyPr>
          <a:lstStyle>
            <a:lvl1pPr marL="135463" lvl="0" indent="0">
              <a:lnSpc>
                <a:spcPct val="100000"/>
              </a:lnSpc>
              <a:spcBef>
                <a:spcPts val="0"/>
              </a:spcBef>
              <a:buNone/>
              <a:defRPr sz="1200" b="0" i="0">
                <a:solidFill>
                  <a:srgbClr val="FFFFFF"/>
                </a:solidFill>
                <a:latin typeface="Arimo"/>
                <a:ea typeface="Arimo"/>
                <a:cs typeface="Arimo"/>
                <a:sym typeface="Arimo"/>
              </a:defRPr>
            </a:lvl1pPr>
            <a:lvl2pPr marL="135463" lvl="1" indent="0">
              <a:lnSpc>
                <a:spcPct val="100000"/>
              </a:lnSpc>
              <a:spcBef>
                <a:spcPts val="0"/>
              </a:spcBef>
              <a:buNone/>
              <a:defRPr sz="1200" b="0" i="0">
                <a:solidFill>
                  <a:srgbClr val="FFFFFF"/>
                </a:solidFill>
                <a:latin typeface="Arimo"/>
                <a:ea typeface="Arimo"/>
                <a:cs typeface="Arimo"/>
                <a:sym typeface="Arimo"/>
              </a:defRPr>
            </a:lvl2pPr>
            <a:lvl3pPr marL="135463" lvl="2" indent="0">
              <a:lnSpc>
                <a:spcPct val="100000"/>
              </a:lnSpc>
              <a:spcBef>
                <a:spcPts val="0"/>
              </a:spcBef>
              <a:buNone/>
              <a:defRPr sz="1200" b="0" i="0">
                <a:solidFill>
                  <a:srgbClr val="FFFFFF"/>
                </a:solidFill>
                <a:latin typeface="Arimo"/>
                <a:ea typeface="Arimo"/>
                <a:cs typeface="Arimo"/>
                <a:sym typeface="Arimo"/>
              </a:defRPr>
            </a:lvl3pPr>
            <a:lvl4pPr marL="135463" lvl="3" indent="0">
              <a:lnSpc>
                <a:spcPct val="100000"/>
              </a:lnSpc>
              <a:spcBef>
                <a:spcPts val="0"/>
              </a:spcBef>
              <a:buNone/>
              <a:defRPr sz="1200" b="0" i="0">
                <a:solidFill>
                  <a:srgbClr val="FFFFFF"/>
                </a:solidFill>
                <a:latin typeface="Arimo"/>
                <a:ea typeface="Arimo"/>
                <a:cs typeface="Arimo"/>
                <a:sym typeface="Arimo"/>
              </a:defRPr>
            </a:lvl4pPr>
            <a:lvl5pPr marL="135463" lvl="4" indent="0">
              <a:lnSpc>
                <a:spcPct val="100000"/>
              </a:lnSpc>
              <a:spcBef>
                <a:spcPts val="0"/>
              </a:spcBef>
              <a:buNone/>
              <a:defRPr sz="1200" b="0" i="0">
                <a:solidFill>
                  <a:srgbClr val="FFFFFF"/>
                </a:solidFill>
                <a:latin typeface="Arimo"/>
                <a:ea typeface="Arimo"/>
                <a:cs typeface="Arimo"/>
                <a:sym typeface="Arimo"/>
              </a:defRPr>
            </a:lvl5pPr>
            <a:lvl6pPr marL="135463" lvl="5" indent="0">
              <a:lnSpc>
                <a:spcPct val="100000"/>
              </a:lnSpc>
              <a:spcBef>
                <a:spcPts val="0"/>
              </a:spcBef>
              <a:buNone/>
              <a:defRPr sz="1200" b="0" i="0">
                <a:solidFill>
                  <a:srgbClr val="FFFFFF"/>
                </a:solidFill>
                <a:latin typeface="Arimo"/>
                <a:ea typeface="Arimo"/>
                <a:cs typeface="Arimo"/>
                <a:sym typeface="Arimo"/>
              </a:defRPr>
            </a:lvl6pPr>
            <a:lvl7pPr marL="135463" lvl="6" indent="0">
              <a:lnSpc>
                <a:spcPct val="100000"/>
              </a:lnSpc>
              <a:spcBef>
                <a:spcPts val="0"/>
              </a:spcBef>
              <a:buNone/>
              <a:defRPr sz="1200" b="0" i="0">
                <a:solidFill>
                  <a:srgbClr val="FFFFFF"/>
                </a:solidFill>
                <a:latin typeface="Arimo"/>
                <a:ea typeface="Arimo"/>
                <a:cs typeface="Arimo"/>
                <a:sym typeface="Arimo"/>
              </a:defRPr>
            </a:lvl7pPr>
            <a:lvl8pPr marL="135463" lvl="7" indent="0">
              <a:lnSpc>
                <a:spcPct val="100000"/>
              </a:lnSpc>
              <a:spcBef>
                <a:spcPts val="0"/>
              </a:spcBef>
              <a:buNone/>
              <a:defRPr sz="1200" b="0" i="0">
                <a:solidFill>
                  <a:srgbClr val="FFFFFF"/>
                </a:solidFill>
                <a:latin typeface="Arimo"/>
                <a:ea typeface="Arimo"/>
                <a:cs typeface="Arimo"/>
                <a:sym typeface="Arimo"/>
              </a:defRPr>
            </a:lvl8pPr>
            <a:lvl9pPr marL="135463" lvl="8" indent="0">
              <a:lnSpc>
                <a:spcPct val="100000"/>
              </a:lnSpc>
              <a:spcBef>
                <a:spcPts val="0"/>
              </a:spcBef>
              <a:buNone/>
              <a:defRPr sz="1200" b="0" i="0">
                <a:solidFill>
                  <a:srgbClr val="FFFFFF"/>
                </a:solidFill>
                <a:latin typeface="Arimo"/>
                <a:ea typeface="Arimo"/>
                <a:cs typeface="Arimo"/>
                <a:sym typeface="Arimo"/>
              </a:defRPr>
            </a:lvl9pPr>
          </a:lstStyle>
          <a:p>
            <a:pPr algn="l"/>
            <a:fld id="{00000000-1234-1234-1234-123412341234}" type="slidenum">
              <a:rPr lang="en-US" smtClean="0"/>
              <a:pPr algn="l"/>
              <a:t>‹#›</a:t>
            </a:fld>
            <a:endParaRPr lang="en-US"/>
          </a:p>
        </p:txBody>
      </p:sp>
    </p:spTree>
    <p:extLst>
      <p:ext uri="{BB962C8B-B14F-4D97-AF65-F5344CB8AC3E}">
        <p14:creationId xmlns:p14="http://schemas.microsoft.com/office/powerpoint/2010/main" val="40670349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obj">
  <p:cSld name="OBJECT">
    <p:spTree>
      <p:nvGrpSpPr>
        <p:cNvPr id="1" name="Shape 11"/>
        <p:cNvGrpSpPr/>
        <p:nvPr/>
      </p:nvGrpSpPr>
      <p:grpSpPr>
        <a:xfrm>
          <a:off x="0" y="0"/>
          <a:ext cx="0" cy="0"/>
          <a:chOff x="0" y="0"/>
          <a:chExt cx="0" cy="0"/>
        </a:xfrm>
      </p:grpSpPr>
      <p:sp>
        <p:nvSpPr>
          <p:cNvPr id="12" name="Google Shape;12;p2"/>
          <p:cNvSpPr txBox="1">
            <a:spLocks noGrp="1"/>
          </p:cNvSpPr>
          <p:nvPr>
            <p:ph type="ftr" idx="11"/>
          </p:nvPr>
        </p:nvSpPr>
        <p:spPr>
          <a:xfrm>
            <a:off x="1000607" y="6311981"/>
            <a:ext cx="919200" cy="191200"/>
          </a:xfrm>
          <a:prstGeom prst="rect">
            <a:avLst/>
          </a:prstGeom>
          <a:noFill/>
          <a:ln>
            <a:noFill/>
          </a:ln>
        </p:spPr>
        <p:txBody>
          <a:bodyPr spcFirstLastPara="1" wrap="square" lIns="0" tIns="0" rIns="0" bIns="0" anchor="t" anchorCtr="0">
            <a:spAutoFit/>
          </a:bodyPr>
          <a:lstStyle>
            <a:lvl1pPr lvl="0">
              <a:spcBef>
                <a:spcPts val="0"/>
              </a:spcBef>
              <a:spcAft>
                <a:spcPts val="0"/>
              </a:spcAft>
              <a:buSzPts val="1200"/>
              <a:buNone/>
              <a:defRPr sz="1200" b="0" i="0">
                <a:solidFill>
                  <a:srgbClr val="003563"/>
                </a:solidFill>
                <a:latin typeface="Arimo"/>
                <a:ea typeface="Arimo"/>
                <a:cs typeface="Arimo"/>
                <a:sym typeface="Arimo"/>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3" name="Google Shape;13;p2"/>
          <p:cNvSpPr txBox="1">
            <a:spLocks noGrp="1"/>
          </p:cNvSpPr>
          <p:nvPr>
            <p:ph type="dt" idx="10"/>
          </p:nvPr>
        </p:nvSpPr>
        <p:spPr>
          <a:xfrm>
            <a:off x="609600" y="6377940"/>
            <a:ext cx="2804000" cy="3428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200"/>
              <a:buNone/>
              <a:defRPr>
                <a:solidFill>
                  <a:srgbClr val="888888"/>
                </a:solidFill>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4" name="Google Shape;14;p2"/>
          <p:cNvSpPr txBox="1">
            <a:spLocks noGrp="1"/>
          </p:cNvSpPr>
          <p:nvPr>
            <p:ph type="sldNum" idx="12"/>
          </p:nvPr>
        </p:nvSpPr>
        <p:spPr>
          <a:xfrm>
            <a:off x="10926711" y="6311981"/>
            <a:ext cx="311600" cy="369332"/>
          </a:xfrm>
          <a:prstGeom prst="rect">
            <a:avLst/>
          </a:prstGeom>
          <a:noFill/>
          <a:ln>
            <a:noFill/>
          </a:ln>
        </p:spPr>
        <p:txBody>
          <a:bodyPr spcFirstLastPara="1" wrap="square" lIns="0" tIns="0" rIns="0" bIns="0" anchor="t" anchorCtr="0">
            <a:spAutoFit/>
          </a:bodyPr>
          <a:lstStyle>
            <a:lvl1pPr marL="135463" lvl="0" indent="0">
              <a:lnSpc>
                <a:spcPct val="100000"/>
              </a:lnSpc>
              <a:spcBef>
                <a:spcPts val="0"/>
              </a:spcBef>
              <a:buNone/>
              <a:defRPr sz="1200" b="0" i="0">
                <a:solidFill>
                  <a:srgbClr val="FFFFFF"/>
                </a:solidFill>
                <a:latin typeface="Arimo"/>
                <a:ea typeface="Arimo"/>
                <a:cs typeface="Arimo"/>
                <a:sym typeface="Arimo"/>
              </a:defRPr>
            </a:lvl1pPr>
            <a:lvl2pPr marL="135463" lvl="1" indent="0">
              <a:lnSpc>
                <a:spcPct val="100000"/>
              </a:lnSpc>
              <a:spcBef>
                <a:spcPts val="0"/>
              </a:spcBef>
              <a:buNone/>
              <a:defRPr sz="1200" b="0" i="0">
                <a:solidFill>
                  <a:srgbClr val="FFFFFF"/>
                </a:solidFill>
                <a:latin typeface="Arimo"/>
                <a:ea typeface="Arimo"/>
                <a:cs typeface="Arimo"/>
                <a:sym typeface="Arimo"/>
              </a:defRPr>
            </a:lvl2pPr>
            <a:lvl3pPr marL="135463" lvl="2" indent="0">
              <a:lnSpc>
                <a:spcPct val="100000"/>
              </a:lnSpc>
              <a:spcBef>
                <a:spcPts val="0"/>
              </a:spcBef>
              <a:buNone/>
              <a:defRPr sz="1200" b="0" i="0">
                <a:solidFill>
                  <a:srgbClr val="FFFFFF"/>
                </a:solidFill>
                <a:latin typeface="Arimo"/>
                <a:ea typeface="Arimo"/>
                <a:cs typeface="Arimo"/>
                <a:sym typeface="Arimo"/>
              </a:defRPr>
            </a:lvl3pPr>
            <a:lvl4pPr marL="135463" lvl="3" indent="0">
              <a:lnSpc>
                <a:spcPct val="100000"/>
              </a:lnSpc>
              <a:spcBef>
                <a:spcPts val="0"/>
              </a:spcBef>
              <a:buNone/>
              <a:defRPr sz="1200" b="0" i="0">
                <a:solidFill>
                  <a:srgbClr val="FFFFFF"/>
                </a:solidFill>
                <a:latin typeface="Arimo"/>
                <a:ea typeface="Arimo"/>
                <a:cs typeface="Arimo"/>
                <a:sym typeface="Arimo"/>
              </a:defRPr>
            </a:lvl4pPr>
            <a:lvl5pPr marL="135463" lvl="4" indent="0">
              <a:lnSpc>
                <a:spcPct val="100000"/>
              </a:lnSpc>
              <a:spcBef>
                <a:spcPts val="0"/>
              </a:spcBef>
              <a:buNone/>
              <a:defRPr sz="1200" b="0" i="0">
                <a:solidFill>
                  <a:srgbClr val="FFFFFF"/>
                </a:solidFill>
                <a:latin typeface="Arimo"/>
                <a:ea typeface="Arimo"/>
                <a:cs typeface="Arimo"/>
                <a:sym typeface="Arimo"/>
              </a:defRPr>
            </a:lvl5pPr>
            <a:lvl6pPr marL="135463" lvl="5" indent="0">
              <a:lnSpc>
                <a:spcPct val="100000"/>
              </a:lnSpc>
              <a:spcBef>
                <a:spcPts val="0"/>
              </a:spcBef>
              <a:buNone/>
              <a:defRPr sz="1200" b="0" i="0">
                <a:solidFill>
                  <a:srgbClr val="FFFFFF"/>
                </a:solidFill>
                <a:latin typeface="Arimo"/>
                <a:ea typeface="Arimo"/>
                <a:cs typeface="Arimo"/>
                <a:sym typeface="Arimo"/>
              </a:defRPr>
            </a:lvl6pPr>
            <a:lvl7pPr marL="135463" lvl="6" indent="0">
              <a:lnSpc>
                <a:spcPct val="100000"/>
              </a:lnSpc>
              <a:spcBef>
                <a:spcPts val="0"/>
              </a:spcBef>
              <a:buNone/>
              <a:defRPr sz="1200" b="0" i="0">
                <a:solidFill>
                  <a:srgbClr val="FFFFFF"/>
                </a:solidFill>
                <a:latin typeface="Arimo"/>
                <a:ea typeface="Arimo"/>
                <a:cs typeface="Arimo"/>
                <a:sym typeface="Arimo"/>
              </a:defRPr>
            </a:lvl7pPr>
            <a:lvl8pPr marL="135463" lvl="7" indent="0">
              <a:lnSpc>
                <a:spcPct val="100000"/>
              </a:lnSpc>
              <a:spcBef>
                <a:spcPts val="0"/>
              </a:spcBef>
              <a:buNone/>
              <a:defRPr sz="1200" b="0" i="0">
                <a:solidFill>
                  <a:srgbClr val="FFFFFF"/>
                </a:solidFill>
                <a:latin typeface="Arimo"/>
                <a:ea typeface="Arimo"/>
                <a:cs typeface="Arimo"/>
                <a:sym typeface="Arimo"/>
              </a:defRPr>
            </a:lvl8pPr>
            <a:lvl9pPr marL="135463" lvl="8" indent="0">
              <a:lnSpc>
                <a:spcPct val="100000"/>
              </a:lnSpc>
              <a:spcBef>
                <a:spcPts val="0"/>
              </a:spcBef>
              <a:buNone/>
              <a:defRPr sz="1200" b="0" i="0">
                <a:solidFill>
                  <a:srgbClr val="FFFFFF"/>
                </a:solidFill>
                <a:latin typeface="Arimo"/>
                <a:ea typeface="Arimo"/>
                <a:cs typeface="Arimo"/>
                <a:sym typeface="Arimo"/>
              </a:defRPr>
            </a:lvl9pPr>
          </a:lstStyle>
          <a:p>
            <a:pPr marL="135463" lvl="0" indent="0" algn="l" rtl="0">
              <a:spcBef>
                <a:spcPts val="0"/>
              </a:spcBef>
              <a:spcAft>
                <a:spcPts val="0"/>
              </a:spcAft>
              <a:buNone/>
            </a:pPr>
            <a:fld id="{00000000-1234-1234-1234-123412341234}" type="slidenum">
              <a:rPr lang="en-US"/>
              <a:pPr marL="135463" lvl="0" indent="0" algn="l" rtl="0">
                <a:spcBef>
                  <a:spcPts val="0"/>
                </a:spcBef>
                <a:spcAft>
                  <a:spcPts val="0"/>
                </a:spcAft>
                <a:buNone/>
              </a:pPr>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1000607" y="1020217"/>
            <a:ext cx="3292000" cy="348878"/>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200"/>
              <a:buNone/>
              <a:defRPr sz="2267" b="1" i="0">
                <a:solidFill>
                  <a:srgbClr val="003563"/>
                </a:solidFill>
                <a:latin typeface="Tahoma"/>
                <a:ea typeface="Tahoma"/>
                <a:cs typeface="Tahoma"/>
                <a:sym typeface="Tahoma"/>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22" name="Google Shape;22;p4"/>
          <p:cNvSpPr txBox="1">
            <a:spLocks noGrp="1"/>
          </p:cNvSpPr>
          <p:nvPr>
            <p:ph type="body" idx="1"/>
          </p:nvPr>
        </p:nvSpPr>
        <p:spPr>
          <a:xfrm>
            <a:off x="609600" y="1577340"/>
            <a:ext cx="10972800" cy="230832"/>
          </a:xfrm>
          <a:prstGeom prst="rect">
            <a:avLst/>
          </a:prstGeom>
          <a:noFill/>
          <a:ln>
            <a:noFill/>
          </a:ln>
        </p:spPr>
        <p:txBody>
          <a:bodyPr spcFirstLastPara="1" wrap="square" lIns="0" tIns="0" rIns="0" bIns="0" anchor="t" anchorCtr="0">
            <a:spAutoFit/>
          </a:bodyPr>
          <a:lstStyle>
            <a:lvl1pPr marL="609585" lvl="0" indent="-304792" algn="l">
              <a:spcBef>
                <a:spcPts val="0"/>
              </a:spcBef>
              <a:spcAft>
                <a:spcPts val="0"/>
              </a:spcAft>
              <a:buSzPts val="1200"/>
              <a:buNone/>
              <a:defRPr/>
            </a:lvl1pPr>
            <a:lvl2pPr marL="1219170" lvl="1" indent="-304792" algn="l">
              <a:spcBef>
                <a:spcPts val="0"/>
              </a:spcBef>
              <a:spcAft>
                <a:spcPts val="0"/>
              </a:spcAft>
              <a:buSzPts val="1200"/>
              <a:buNone/>
              <a:defRPr/>
            </a:lvl2pPr>
            <a:lvl3pPr marL="1828754" lvl="2" indent="-304792" algn="l">
              <a:spcBef>
                <a:spcPts val="0"/>
              </a:spcBef>
              <a:spcAft>
                <a:spcPts val="0"/>
              </a:spcAft>
              <a:buSzPts val="1200"/>
              <a:buNone/>
              <a:defRPr/>
            </a:lvl3pPr>
            <a:lvl4pPr marL="2438339" lvl="3" indent="-304792" algn="l">
              <a:spcBef>
                <a:spcPts val="0"/>
              </a:spcBef>
              <a:spcAft>
                <a:spcPts val="0"/>
              </a:spcAft>
              <a:buSzPts val="1200"/>
              <a:buNone/>
              <a:defRPr/>
            </a:lvl4pPr>
            <a:lvl5pPr marL="3047924" lvl="4" indent="-304792" algn="l">
              <a:spcBef>
                <a:spcPts val="0"/>
              </a:spcBef>
              <a:spcAft>
                <a:spcPts val="0"/>
              </a:spcAft>
              <a:buSzPts val="1200"/>
              <a:buNone/>
              <a:defRPr/>
            </a:lvl5pPr>
            <a:lvl6pPr marL="3657509" lvl="5" indent="-304792" algn="l">
              <a:spcBef>
                <a:spcPts val="0"/>
              </a:spcBef>
              <a:spcAft>
                <a:spcPts val="0"/>
              </a:spcAft>
              <a:buSzPts val="1200"/>
              <a:buNone/>
              <a:defRPr/>
            </a:lvl6pPr>
            <a:lvl7pPr marL="4267093" lvl="6" indent="-304792" algn="l">
              <a:spcBef>
                <a:spcPts val="0"/>
              </a:spcBef>
              <a:spcAft>
                <a:spcPts val="0"/>
              </a:spcAft>
              <a:buSzPts val="1200"/>
              <a:buNone/>
              <a:defRPr/>
            </a:lvl7pPr>
            <a:lvl8pPr marL="4876678" lvl="7" indent="-304792" algn="l">
              <a:spcBef>
                <a:spcPts val="0"/>
              </a:spcBef>
              <a:spcAft>
                <a:spcPts val="0"/>
              </a:spcAft>
              <a:buSzPts val="1200"/>
              <a:buNone/>
              <a:defRPr/>
            </a:lvl8pPr>
            <a:lvl9pPr marL="5486263" lvl="8" indent="-304792" algn="l">
              <a:spcBef>
                <a:spcPts val="0"/>
              </a:spcBef>
              <a:spcAft>
                <a:spcPts val="0"/>
              </a:spcAft>
              <a:buSzPts val="1200"/>
              <a:buNone/>
              <a:defRPr/>
            </a:lvl9pPr>
          </a:lstStyle>
          <a:p>
            <a:endParaRPr/>
          </a:p>
        </p:txBody>
      </p:sp>
      <p:sp>
        <p:nvSpPr>
          <p:cNvPr id="23" name="Google Shape;23;p4"/>
          <p:cNvSpPr txBox="1">
            <a:spLocks noGrp="1"/>
          </p:cNvSpPr>
          <p:nvPr>
            <p:ph type="ftr" idx="11"/>
          </p:nvPr>
        </p:nvSpPr>
        <p:spPr>
          <a:xfrm>
            <a:off x="1000607" y="6311981"/>
            <a:ext cx="919200" cy="191200"/>
          </a:xfrm>
          <a:prstGeom prst="rect">
            <a:avLst/>
          </a:prstGeom>
          <a:noFill/>
          <a:ln>
            <a:noFill/>
          </a:ln>
        </p:spPr>
        <p:txBody>
          <a:bodyPr spcFirstLastPara="1" wrap="square" lIns="0" tIns="0" rIns="0" bIns="0" anchor="t" anchorCtr="0">
            <a:spAutoFit/>
          </a:bodyPr>
          <a:lstStyle>
            <a:lvl1pPr lvl="0">
              <a:spcBef>
                <a:spcPts val="0"/>
              </a:spcBef>
              <a:spcAft>
                <a:spcPts val="0"/>
              </a:spcAft>
              <a:buSzPts val="1200"/>
              <a:buNone/>
              <a:defRPr sz="1200" b="0" i="0">
                <a:solidFill>
                  <a:srgbClr val="003563"/>
                </a:solidFill>
                <a:latin typeface="Arimo"/>
                <a:ea typeface="Arimo"/>
                <a:cs typeface="Arimo"/>
                <a:sym typeface="Arimo"/>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24" name="Google Shape;24;p4"/>
          <p:cNvSpPr txBox="1">
            <a:spLocks noGrp="1"/>
          </p:cNvSpPr>
          <p:nvPr>
            <p:ph type="dt" idx="10"/>
          </p:nvPr>
        </p:nvSpPr>
        <p:spPr>
          <a:xfrm>
            <a:off x="609600" y="6377940"/>
            <a:ext cx="2804000" cy="30777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200"/>
              <a:buNone/>
              <a:defRPr>
                <a:solidFill>
                  <a:srgbClr val="888888"/>
                </a:solidFill>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25" name="Google Shape;25;p4"/>
          <p:cNvSpPr txBox="1">
            <a:spLocks noGrp="1"/>
          </p:cNvSpPr>
          <p:nvPr>
            <p:ph type="sldNum" idx="12"/>
          </p:nvPr>
        </p:nvSpPr>
        <p:spPr>
          <a:xfrm>
            <a:off x="10926711" y="6311981"/>
            <a:ext cx="311600" cy="369332"/>
          </a:xfrm>
          <a:prstGeom prst="rect">
            <a:avLst/>
          </a:prstGeom>
          <a:noFill/>
          <a:ln>
            <a:noFill/>
          </a:ln>
        </p:spPr>
        <p:txBody>
          <a:bodyPr spcFirstLastPara="1" wrap="square" lIns="0" tIns="0" rIns="0" bIns="0" anchor="t" anchorCtr="0">
            <a:spAutoFit/>
          </a:bodyPr>
          <a:lstStyle>
            <a:lvl1pPr marL="135463" lvl="0" indent="0">
              <a:lnSpc>
                <a:spcPct val="100000"/>
              </a:lnSpc>
              <a:spcBef>
                <a:spcPts val="0"/>
              </a:spcBef>
              <a:buNone/>
              <a:defRPr sz="1200" b="0" i="0">
                <a:solidFill>
                  <a:srgbClr val="FFFFFF"/>
                </a:solidFill>
                <a:latin typeface="Arimo"/>
                <a:ea typeface="Arimo"/>
                <a:cs typeface="Arimo"/>
                <a:sym typeface="Arimo"/>
              </a:defRPr>
            </a:lvl1pPr>
            <a:lvl2pPr marL="135463" lvl="1" indent="0">
              <a:lnSpc>
                <a:spcPct val="100000"/>
              </a:lnSpc>
              <a:spcBef>
                <a:spcPts val="0"/>
              </a:spcBef>
              <a:buNone/>
              <a:defRPr sz="1200" b="0" i="0">
                <a:solidFill>
                  <a:srgbClr val="FFFFFF"/>
                </a:solidFill>
                <a:latin typeface="Arimo"/>
                <a:ea typeface="Arimo"/>
                <a:cs typeface="Arimo"/>
                <a:sym typeface="Arimo"/>
              </a:defRPr>
            </a:lvl2pPr>
            <a:lvl3pPr marL="135463" lvl="2" indent="0">
              <a:lnSpc>
                <a:spcPct val="100000"/>
              </a:lnSpc>
              <a:spcBef>
                <a:spcPts val="0"/>
              </a:spcBef>
              <a:buNone/>
              <a:defRPr sz="1200" b="0" i="0">
                <a:solidFill>
                  <a:srgbClr val="FFFFFF"/>
                </a:solidFill>
                <a:latin typeface="Arimo"/>
                <a:ea typeface="Arimo"/>
                <a:cs typeface="Arimo"/>
                <a:sym typeface="Arimo"/>
              </a:defRPr>
            </a:lvl3pPr>
            <a:lvl4pPr marL="135463" lvl="3" indent="0">
              <a:lnSpc>
                <a:spcPct val="100000"/>
              </a:lnSpc>
              <a:spcBef>
                <a:spcPts val="0"/>
              </a:spcBef>
              <a:buNone/>
              <a:defRPr sz="1200" b="0" i="0">
                <a:solidFill>
                  <a:srgbClr val="FFFFFF"/>
                </a:solidFill>
                <a:latin typeface="Arimo"/>
                <a:ea typeface="Arimo"/>
                <a:cs typeface="Arimo"/>
                <a:sym typeface="Arimo"/>
              </a:defRPr>
            </a:lvl4pPr>
            <a:lvl5pPr marL="135463" lvl="4" indent="0">
              <a:lnSpc>
                <a:spcPct val="100000"/>
              </a:lnSpc>
              <a:spcBef>
                <a:spcPts val="0"/>
              </a:spcBef>
              <a:buNone/>
              <a:defRPr sz="1200" b="0" i="0">
                <a:solidFill>
                  <a:srgbClr val="FFFFFF"/>
                </a:solidFill>
                <a:latin typeface="Arimo"/>
                <a:ea typeface="Arimo"/>
                <a:cs typeface="Arimo"/>
                <a:sym typeface="Arimo"/>
              </a:defRPr>
            </a:lvl5pPr>
            <a:lvl6pPr marL="135463" lvl="5" indent="0">
              <a:lnSpc>
                <a:spcPct val="100000"/>
              </a:lnSpc>
              <a:spcBef>
                <a:spcPts val="0"/>
              </a:spcBef>
              <a:buNone/>
              <a:defRPr sz="1200" b="0" i="0">
                <a:solidFill>
                  <a:srgbClr val="FFFFFF"/>
                </a:solidFill>
                <a:latin typeface="Arimo"/>
                <a:ea typeface="Arimo"/>
                <a:cs typeface="Arimo"/>
                <a:sym typeface="Arimo"/>
              </a:defRPr>
            </a:lvl6pPr>
            <a:lvl7pPr marL="135463" lvl="6" indent="0">
              <a:lnSpc>
                <a:spcPct val="100000"/>
              </a:lnSpc>
              <a:spcBef>
                <a:spcPts val="0"/>
              </a:spcBef>
              <a:buNone/>
              <a:defRPr sz="1200" b="0" i="0">
                <a:solidFill>
                  <a:srgbClr val="FFFFFF"/>
                </a:solidFill>
                <a:latin typeface="Arimo"/>
                <a:ea typeface="Arimo"/>
                <a:cs typeface="Arimo"/>
                <a:sym typeface="Arimo"/>
              </a:defRPr>
            </a:lvl7pPr>
            <a:lvl8pPr marL="135463" lvl="7" indent="0">
              <a:lnSpc>
                <a:spcPct val="100000"/>
              </a:lnSpc>
              <a:spcBef>
                <a:spcPts val="0"/>
              </a:spcBef>
              <a:buNone/>
              <a:defRPr sz="1200" b="0" i="0">
                <a:solidFill>
                  <a:srgbClr val="FFFFFF"/>
                </a:solidFill>
                <a:latin typeface="Arimo"/>
                <a:ea typeface="Arimo"/>
                <a:cs typeface="Arimo"/>
                <a:sym typeface="Arimo"/>
              </a:defRPr>
            </a:lvl8pPr>
            <a:lvl9pPr marL="135463" lvl="8" indent="0">
              <a:lnSpc>
                <a:spcPct val="100000"/>
              </a:lnSpc>
              <a:spcBef>
                <a:spcPts val="0"/>
              </a:spcBef>
              <a:buNone/>
              <a:defRPr sz="1200" b="0" i="0">
                <a:solidFill>
                  <a:srgbClr val="FFFFFF"/>
                </a:solidFill>
                <a:latin typeface="Arimo"/>
                <a:ea typeface="Arimo"/>
                <a:cs typeface="Arimo"/>
                <a:sym typeface="Arimo"/>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5529143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1000607" y="1020217"/>
            <a:ext cx="3292000" cy="348878"/>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200"/>
              <a:buNone/>
              <a:defRPr sz="2267" b="1" i="0">
                <a:solidFill>
                  <a:srgbClr val="003563"/>
                </a:solidFill>
                <a:latin typeface="Tahoma"/>
                <a:ea typeface="Tahoma"/>
                <a:cs typeface="Tahoma"/>
                <a:sym typeface="Tahoma"/>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7" name="Google Shape;17;p3"/>
          <p:cNvSpPr txBox="1">
            <a:spLocks noGrp="1"/>
          </p:cNvSpPr>
          <p:nvPr>
            <p:ph type="ftr" idx="11"/>
          </p:nvPr>
        </p:nvSpPr>
        <p:spPr>
          <a:xfrm>
            <a:off x="1000607" y="6311981"/>
            <a:ext cx="919200" cy="191200"/>
          </a:xfrm>
          <a:prstGeom prst="rect">
            <a:avLst/>
          </a:prstGeom>
          <a:noFill/>
          <a:ln>
            <a:noFill/>
          </a:ln>
        </p:spPr>
        <p:txBody>
          <a:bodyPr spcFirstLastPara="1" wrap="square" lIns="0" tIns="0" rIns="0" bIns="0" anchor="t" anchorCtr="0">
            <a:spAutoFit/>
          </a:bodyPr>
          <a:lstStyle>
            <a:lvl1pPr lvl="0">
              <a:spcBef>
                <a:spcPts val="0"/>
              </a:spcBef>
              <a:spcAft>
                <a:spcPts val="0"/>
              </a:spcAft>
              <a:buSzPts val="1200"/>
              <a:buNone/>
              <a:defRPr sz="1200" b="0" i="0">
                <a:solidFill>
                  <a:srgbClr val="003563"/>
                </a:solidFill>
                <a:latin typeface="Arimo"/>
                <a:ea typeface="Arimo"/>
                <a:cs typeface="Arimo"/>
                <a:sym typeface="Arimo"/>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8" name="Google Shape;18;p3"/>
          <p:cNvSpPr txBox="1">
            <a:spLocks noGrp="1"/>
          </p:cNvSpPr>
          <p:nvPr>
            <p:ph type="dt" idx="10"/>
          </p:nvPr>
        </p:nvSpPr>
        <p:spPr>
          <a:xfrm>
            <a:off x="609600" y="6377940"/>
            <a:ext cx="2804000" cy="30777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200"/>
              <a:buNone/>
              <a:defRPr>
                <a:solidFill>
                  <a:srgbClr val="888888"/>
                </a:solidFill>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9" name="Google Shape;19;p3"/>
          <p:cNvSpPr txBox="1">
            <a:spLocks noGrp="1"/>
          </p:cNvSpPr>
          <p:nvPr>
            <p:ph type="sldNum" idx="12"/>
          </p:nvPr>
        </p:nvSpPr>
        <p:spPr>
          <a:xfrm>
            <a:off x="10926711" y="6311981"/>
            <a:ext cx="311600" cy="369332"/>
          </a:xfrm>
          <a:prstGeom prst="rect">
            <a:avLst/>
          </a:prstGeom>
          <a:noFill/>
          <a:ln>
            <a:noFill/>
          </a:ln>
        </p:spPr>
        <p:txBody>
          <a:bodyPr spcFirstLastPara="1" wrap="square" lIns="0" tIns="0" rIns="0" bIns="0" anchor="t" anchorCtr="0">
            <a:spAutoFit/>
          </a:bodyPr>
          <a:lstStyle>
            <a:lvl1pPr marL="135463" lvl="0" indent="0">
              <a:lnSpc>
                <a:spcPct val="100000"/>
              </a:lnSpc>
              <a:spcBef>
                <a:spcPts val="0"/>
              </a:spcBef>
              <a:buNone/>
              <a:defRPr sz="1200" b="0" i="0">
                <a:solidFill>
                  <a:srgbClr val="FFFFFF"/>
                </a:solidFill>
                <a:latin typeface="Arimo"/>
                <a:ea typeface="Arimo"/>
                <a:cs typeface="Arimo"/>
                <a:sym typeface="Arimo"/>
              </a:defRPr>
            </a:lvl1pPr>
            <a:lvl2pPr marL="135463" lvl="1" indent="0">
              <a:lnSpc>
                <a:spcPct val="100000"/>
              </a:lnSpc>
              <a:spcBef>
                <a:spcPts val="0"/>
              </a:spcBef>
              <a:buNone/>
              <a:defRPr sz="1200" b="0" i="0">
                <a:solidFill>
                  <a:srgbClr val="FFFFFF"/>
                </a:solidFill>
                <a:latin typeface="Arimo"/>
                <a:ea typeface="Arimo"/>
                <a:cs typeface="Arimo"/>
                <a:sym typeface="Arimo"/>
              </a:defRPr>
            </a:lvl2pPr>
            <a:lvl3pPr marL="135463" lvl="2" indent="0">
              <a:lnSpc>
                <a:spcPct val="100000"/>
              </a:lnSpc>
              <a:spcBef>
                <a:spcPts val="0"/>
              </a:spcBef>
              <a:buNone/>
              <a:defRPr sz="1200" b="0" i="0">
                <a:solidFill>
                  <a:srgbClr val="FFFFFF"/>
                </a:solidFill>
                <a:latin typeface="Arimo"/>
                <a:ea typeface="Arimo"/>
                <a:cs typeface="Arimo"/>
                <a:sym typeface="Arimo"/>
              </a:defRPr>
            </a:lvl3pPr>
            <a:lvl4pPr marL="135463" lvl="3" indent="0">
              <a:lnSpc>
                <a:spcPct val="100000"/>
              </a:lnSpc>
              <a:spcBef>
                <a:spcPts val="0"/>
              </a:spcBef>
              <a:buNone/>
              <a:defRPr sz="1200" b="0" i="0">
                <a:solidFill>
                  <a:srgbClr val="FFFFFF"/>
                </a:solidFill>
                <a:latin typeface="Arimo"/>
                <a:ea typeface="Arimo"/>
                <a:cs typeface="Arimo"/>
                <a:sym typeface="Arimo"/>
              </a:defRPr>
            </a:lvl4pPr>
            <a:lvl5pPr marL="135463" lvl="4" indent="0">
              <a:lnSpc>
                <a:spcPct val="100000"/>
              </a:lnSpc>
              <a:spcBef>
                <a:spcPts val="0"/>
              </a:spcBef>
              <a:buNone/>
              <a:defRPr sz="1200" b="0" i="0">
                <a:solidFill>
                  <a:srgbClr val="FFFFFF"/>
                </a:solidFill>
                <a:latin typeface="Arimo"/>
                <a:ea typeface="Arimo"/>
                <a:cs typeface="Arimo"/>
                <a:sym typeface="Arimo"/>
              </a:defRPr>
            </a:lvl5pPr>
            <a:lvl6pPr marL="135463" lvl="5" indent="0">
              <a:lnSpc>
                <a:spcPct val="100000"/>
              </a:lnSpc>
              <a:spcBef>
                <a:spcPts val="0"/>
              </a:spcBef>
              <a:buNone/>
              <a:defRPr sz="1200" b="0" i="0">
                <a:solidFill>
                  <a:srgbClr val="FFFFFF"/>
                </a:solidFill>
                <a:latin typeface="Arimo"/>
                <a:ea typeface="Arimo"/>
                <a:cs typeface="Arimo"/>
                <a:sym typeface="Arimo"/>
              </a:defRPr>
            </a:lvl6pPr>
            <a:lvl7pPr marL="135463" lvl="6" indent="0">
              <a:lnSpc>
                <a:spcPct val="100000"/>
              </a:lnSpc>
              <a:spcBef>
                <a:spcPts val="0"/>
              </a:spcBef>
              <a:buNone/>
              <a:defRPr sz="1200" b="0" i="0">
                <a:solidFill>
                  <a:srgbClr val="FFFFFF"/>
                </a:solidFill>
                <a:latin typeface="Arimo"/>
                <a:ea typeface="Arimo"/>
                <a:cs typeface="Arimo"/>
                <a:sym typeface="Arimo"/>
              </a:defRPr>
            </a:lvl7pPr>
            <a:lvl8pPr marL="135463" lvl="7" indent="0">
              <a:lnSpc>
                <a:spcPct val="100000"/>
              </a:lnSpc>
              <a:spcBef>
                <a:spcPts val="0"/>
              </a:spcBef>
              <a:buNone/>
              <a:defRPr sz="1200" b="0" i="0">
                <a:solidFill>
                  <a:srgbClr val="FFFFFF"/>
                </a:solidFill>
                <a:latin typeface="Arimo"/>
                <a:ea typeface="Arimo"/>
                <a:cs typeface="Arimo"/>
                <a:sym typeface="Arimo"/>
              </a:defRPr>
            </a:lvl8pPr>
            <a:lvl9pPr marL="135463" lvl="8" indent="0">
              <a:lnSpc>
                <a:spcPct val="100000"/>
              </a:lnSpc>
              <a:spcBef>
                <a:spcPts val="0"/>
              </a:spcBef>
              <a:buNone/>
              <a:defRPr sz="1200" b="0" i="0">
                <a:solidFill>
                  <a:srgbClr val="FFFFFF"/>
                </a:solidFill>
                <a:latin typeface="Arimo"/>
                <a:ea typeface="Arimo"/>
                <a:cs typeface="Arimo"/>
                <a:sym typeface="Arimo"/>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1243629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8EB4C-6E00-5179-38C2-2339B1FFF4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725AB0-FD0F-E454-6CAC-F4DA8F265AC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B1C479-0B9A-F44A-CA8F-F9AC45C96D7E}"/>
              </a:ext>
            </a:extLst>
          </p:cNvPr>
          <p:cNvSpPr>
            <a:spLocks noGrp="1"/>
          </p:cNvSpPr>
          <p:nvPr>
            <p:ph type="dt" sz="half" idx="10"/>
          </p:nvPr>
        </p:nvSpPr>
        <p:spPr/>
        <p:txBody>
          <a:bodyPr/>
          <a:lstStyle/>
          <a:p>
            <a:fld id="{75B6D866-545E-49B0-BEFB-21028AEFA0B6}" type="datetimeFigureOut">
              <a:rPr lang="en-US" smtClean="0"/>
              <a:t>1/23/2025</a:t>
            </a:fld>
            <a:endParaRPr lang="en-US"/>
          </a:p>
        </p:txBody>
      </p:sp>
      <p:sp>
        <p:nvSpPr>
          <p:cNvPr id="5" name="Footer Placeholder 4">
            <a:extLst>
              <a:ext uri="{FF2B5EF4-FFF2-40B4-BE49-F238E27FC236}">
                <a16:creationId xmlns:a16="http://schemas.microsoft.com/office/drawing/2014/main" id="{4054AE9D-458B-FD28-95BE-E4AFF5AD9A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63C09B-AEF5-0BAE-EDA0-0BBA9EECFBC7}"/>
              </a:ext>
            </a:extLst>
          </p:cNvPr>
          <p:cNvSpPr>
            <a:spLocks noGrp="1"/>
          </p:cNvSpPr>
          <p:nvPr>
            <p:ph type="sldNum" sz="quarter" idx="12"/>
          </p:nvPr>
        </p:nvSpPr>
        <p:spPr/>
        <p:txBody>
          <a:bodyPr/>
          <a:lstStyle/>
          <a:p>
            <a:fld id="{6BD3AC50-53DE-4E94-88F2-016FF91BBB9E}" type="slidenum">
              <a:rPr lang="en-US" smtClean="0"/>
              <a:t>‹#›</a:t>
            </a:fld>
            <a:endParaRPr lang="en-US"/>
          </a:p>
        </p:txBody>
      </p:sp>
    </p:spTree>
    <p:extLst>
      <p:ext uri="{BB962C8B-B14F-4D97-AF65-F5344CB8AC3E}">
        <p14:creationId xmlns:p14="http://schemas.microsoft.com/office/powerpoint/2010/main" val="4256590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EC97-272D-DA57-E525-2179D5DC34D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4534D25-BAA9-C924-0BCD-FF211610A6A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D16A9EE-1420-383C-E365-F0AB02E692AF}"/>
              </a:ext>
            </a:extLst>
          </p:cNvPr>
          <p:cNvSpPr>
            <a:spLocks noGrp="1"/>
          </p:cNvSpPr>
          <p:nvPr>
            <p:ph type="dt" sz="half" idx="10"/>
          </p:nvPr>
        </p:nvSpPr>
        <p:spPr/>
        <p:txBody>
          <a:bodyPr/>
          <a:lstStyle/>
          <a:p>
            <a:fld id="{75B6D866-545E-49B0-BEFB-21028AEFA0B6}" type="datetimeFigureOut">
              <a:rPr lang="en-US" smtClean="0"/>
              <a:t>1/23/2025</a:t>
            </a:fld>
            <a:endParaRPr lang="en-US"/>
          </a:p>
        </p:txBody>
      </p:sp>
      <p:sp>
        <p:nvSpPr>
          <p:cNvPr id="5" name="Footer Placeholder 4">
            <a:extLst>
              <a:ext uri="{FF2B5EF4-FFF2-40B4-BE49-F238E27FC236}">
                <a16:creationId xmlns:a16="http://schemas.microsoft.com/office/drawing/2014/main" id="{72CC3191-7BA3-EE98-E98B-404CCF4AB5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CEF81D-25B0-89C0-0EF0-5B2B898EFA3F}"/>
              </a:ext>
            </a:extLst>
          </p:cNvPr>
          <p:cNvSpPr>
            <a:spLocks noGrp="1"/>
          </p:cNvSpPr>
          <p:nvPr>
            <p:ph type="sldNum" sz="quarter" idx="12"/>
          </p:nvPr>
        </p:nvSpPr>
        <p:spPr/>
        <p:txBody>
          <a:bodyPr/>
          <a:lstStyle/>
          <a:p>
            <a:fld id="{6BD3AC50-53DE-4E94-88F2-016FF91BBB9E}" type="slidenum">
              <a:rPr lang="en-US" smtClean="0"/>
              <a:t>‹#›</a:t>
            </a:fld>
            <a:endParaRPr lang="en-US"/>
          </a:p>
        </p:txBody>
      </p:sp>
    </p:spTree>
    <p:extLst>
      <p:ext uri="{BB962C8B-B14F-4D97-AF65-F5344CB8AC3E}">
        <p14:creationId xmlns:p14="http://schemas.microsoft.com/office/powerpoint/2010/main" val="2458310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96C20-AFF9-0BC7-7E95-AA1EFD5093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0195CC2-78D9-1CC4-622F-107F048D1D9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6323A6F-97EC-B5C7-AB11-DFB633D9693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1129B23-1DA9-C3D7-44E1-6CBD22EFCFCC}"/>
              </a:ext>
            </a:extLst>
          </p:cNvPr>
          <p:cNvSpPr>
            <a:spLocks noGrp="1"/>
          </p:cNvSpPr>
          <p:nvPr>
            <p:ph type="dt" sz="half" idx="10"/>
          </p:nvPr>
        </p:nvSpPr>
        <p:spPr/>
        <p:txBody>
          <a:bodyPr/>
          <a:lstStyle/>
          <a:p>
            <a:fld id="{75B6D866-545E-49B0-BEFB-21028AEFA0B6}" type="datetimeFigureOut">
              <a:rPr lang="en-US" smtClean="0"/>
              <a:t>1/23/2025</a:t>
            </a:fld>
            <a:endParaRPr lang="en-US"/>
          </a:p>
        </p:txBody>
      </p:sp>
      <p:sp>
        <p:nvSpPr>
          <p:cNvPr id="6" name="Footer Placeholder 5">
            <a:extLst>
              <a:ext uri="{FF2B5EF4-FFF2-40B4-BE49-F238E27FC236}">
                <a16:creationId xmlns:a16="http://schemas.microsoft.com/office/drawing/2014/main" id="{4ACB0098-B5C1-FAD5-D3C9-AADDF74B138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4DBDA5A-22F3-F360-01F9-3F0A7DBE703C}"/>
              </a:ext>
            </a:extLst>
          </p:cNvPr>
          <p:cNvSpPr>
            <a:spLocks noGrp="1"/>
          </p:cNvSpPr>
          <p:nvPr>
            <p:ph type="sldNum" sz="quarter" idx="12"/>
          </p:nvPr>
        </p:nvSpPr>
        <p:spPr/>
        <p:txBody>
          <a:bodyPr/>
          <a:lstStyle/>
          <a:p>
            <a:fld id="{6BD3AC50-53DE-4E94-88F2-016FF91BBB9E}" type="slidenum">
              <a:rPr lang="en-US" smtClean="0"/>
              <a:t>‹#›</a:t>
            </a:fld>
            <a:endParaRPr lang="en-US"/>
          </a:p>
        </p:txBody>
      </p:sp>
    </p:spTree>
    <p:extLst>
      <p:ext uri="{BB962C8B-B14F-4D97-AF65-F5344CB8AC3E}">
        <p14:creationId xmlns:p14="http://schemas.microsoft.com/office/powerpoint/2010/main" val="37934365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3B93A-C51F-A77D-6329-47393325DC1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6EED689-60F7-D7FE-9014-EAF372DA810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F7AC759-D925-6205-5D14-15163A0A93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1E86DB6-AC34-F7E3-3855-6DCD2D87A50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CB5B8B-3AD4-F9F3-93F6-562F623519A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C1097D-4DFB-BA71-8230-687BE2C29C77}"/>
              </a:ext>
            </a:extLst>
          </p:cNvPr>
          <p:cNvSpPr>
            <a:spLocks noGrp="1"/>
          </p:cNvSpPr>
          <p:nvPr>
            <p:ph type="dt" sz="half" idx="10"/>
          </p:nvPr>
        </p:nvSpPr>
        <p:spPr/>
        <p:txBody>
          <a:bodyPr/>
          <a:lstStyle/>
          <a:p>
            <a:fld id="{75B6D866-545E-49B0-BEFB-21028AEFA0B6}" type="datetimeFigureOut">
              <a:rPr lang="en-US" smtClean="0"/>
              <a:t>1/23/2025</a:t>
            </a:fld>
            <a:endParaRPr lang="en-US"/>
          </a:p>
        </p:txBody>
      </p:sp>
      <p:sp>
        <p:nvSpPr>
          <p:cNvPr id="8" name="Footer Placeholder 7">
            <a:extLst>
              <a:ext uri="{FF2B5EF4-FFF2-40B4-BE49-F238E27FC236}">
                <a16:creationId xmlns:a16="http://schemas.microsoft.com/office/drawing/2014/main" id="{4E988EAC-C503-0CBF-774A-F91BB4EDC77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43DB328-A751-C867-9363-9522DC190515}"/>
              </a:ext>
            </a:extLst>
          </p:cNvPr>
          <p:cNvSpPr>
            <a:spLocks noGrp="1"/>
          </p:cNvSpPr>
          <p:nvPr>
            <p:ph type="sldNum" sz="quarter" idx="12"/>
          </p:nvPr>
        </p:nvSpPr>
        <p:spPr/>
        <p:txBody>
          <a:bodyPr/>
          <a:lstStyle/>
          <a:p>
            <a:fld id="{6BD3AC50-53DE-4E94-88F2-016FF91BBB9E}" type="slidenum">
              <a:rPr lang="en-US" smtClean="0"/>
              <a:t>‹#›</a:t>
            </a:fld>
            <a:endParaRPr lang="en-US"/>
          </a:p>
        </p:txBody>
      </p:sp>
    </p:spTree>
    <p:extLst>
      <p:ext uri="{BB962C8B-B14F-4D97-AF65-F5344CB8AC3E}">
        <p14:creationId xmlns:p14="http://schemas.microsoft.com/office/powerpoint/2010/main" val="33963187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BEAED-7DB2-85AE-2312-CC6F4F0B13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390ABC1-E86E-A2FA-A0AA-3483FC680BE3}"/>
              </a:ext>
            </a:extLst>
          </p:cNvPr>
          <p:cNvSpPr>
            <a:spLocks noGrp="1"/>
          </p:cNvSpPr>
          <p:nvPr>
            <p:ph type="dt" sz="half" idx="10"/>
          </p:nvPr>
        </p:nvSpPr>
        <p:spPr/>
        <p:txBody>
          <a:bodyPr/>
          <a:lstStyle/>
          <a:p>
            <a:fld id="{75B6D866-545E-49B0-BEFB-21028AEFA0B6}" type="datetimeFigureOut">
              <a:rPr lang="en-US" smtClean="0"/>
              <a:t>1/23/2025</a:t>
            </a:fld>
            <a:endParaRPr lang="en-US"/>
          </a:p>
        </p:txBody>
      </p:sp>
      <p:sp>
        <p:nvSpPr>
          <p:cNvPr id="4" name="Footer Placeholder 3">
            <a:extLst>
              <a:ext uri="{FF2B5EF4-FFF2-40B4-BE49-F238E27FC236}">
                <a16:creationId xmlns:a16="http://schemas.microsoft.com/office/drawing/2014/main" id="{4CAD2D0B-6B96-C859-731F-C988DB712BD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824AC7B-C077-091A-9F08-9CEB9F6585EC}"/>
              </a:ext>
            </a:extLst>
          </p:cNvPr>
          <p:cNvSpPr>
            <a:spLocks noGrp="1"/>
          </p:cNvSpPr>
          <p:nvPr>
            <p:ph type="sldNum" sz="quarter" idx="12"/>
          </p:nvPr>
        </p:nvSpPr>
        <p:spPr/>
        <p:txBody>
          <a:bodyPr/>
          <a:lstStyle/>
          <a:p>
            <a:fld id="{6BD3AC50-53DE-4E94-88F2-016FF91BBB9E}" type="slidenum">
              <a:rPr lang="en-US" smtClean="0"/>
              <a:t>‹#›</a:t>
            </a:fld>
            <a:endParaRPr lang="en-US"/>
          </a:p>
        </p:txBody>
      </p:sp>
    </p:spTree>
    <p:extLst>
      <p:ext uri="{BB962C8B-B14F-4D97-AF65-F5344CB8AC3E}">
        <p14:creationId xmlns:p14="http://schemas.microsoft.com/office/powerpoint/2010/main" val="22940418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710E95-92AC-C4FD-26EB-DAE7ECF06548}"/>
              </a:ext>
            </a:extLst>
          </p:cNvPr>
          <p:cNvSpPr>
            <a:spLocks noGrp="1"/>
          </p:cNvSpPr>
          <p:nvPr>
            <p:ph type="dt" sz="half" idx="10"/>
          </p:nvPr>
        </p:nvSpPr>
        <p:spPr/>
        <p:txBody>
          <a:bodyPr/>
          <a:lstStyle/>
          <a:p>
            <a:fld id="{75B6D866-545E-49B0-BEFB-21028AEFA0B6}" type="datetimeFigureOut">
              <a:rPr lang="en-US" smtClean="0"/>
              <a:t>1/23/2025</a:t>
            </a:fld>
            <a:endParaRPr lang="en-US"/>
          </a:p>
        </p:txBody>
      </p:sp>
      <p:sp>
        <p:nvSpPr>
          <p:cNvPr id="3" name="Footer Placeholder 2">
            <a:extLst>
              <a:ext uri="{FF2B5EF4-FFF2-40B4-BE49-F238E27FC236}">
                <a16:creationId xmlns:a16="http://schemas.microsoft.com/office/drawing/2014/main" id="{393AE3E2-6C54-193B-AB1C-BA60E03036B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BD27FD3-B6DA-D632-8F10-09210F1B2A2C}"/>
              </a:ext>
            </a:extLst>
          </p:cNvPr>
          <p:cNvSpPr>
            <a:spLocks noGrp="1"/>
          </p:cNvSpPr>
          <p:nvPr>
            <p:ph type="sldNum" sz="quarter" idx="12"/>
          </p:nvPr>
        </p:nvSpPr>
        <p:spPr/>
        <p:txBody>
          <a:bodyPr/>
          <a:lstStyle/>
          <a:p>
            <a:fld id="{6BD3AC50-53DE-4E94-88F2-016FF91BBB9E}" type="slidenum">
              <a:rPr lang="en-US" smtClean="0"/>
              <a:t>‹#›</a:t>
            </a:fld>
            <a:endParaRPr lang="en-US"/>
          </a:p>
        </p:txBody>
      </p:sp>
    </p:spTree>
    <p:extLst>
      <p:ext uri="{BB962C8B-B14F-4D97-AF65-F5344CB8AC3E}">
        <p14:creationId xmlns:p14="http://schemas.microsoft.com/office/powerpoint/2010/main" val="6532281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5E3A3-E83C-755D-EEFF-4880066CC2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A0158F4-FC44-0491-DEA5-674804F0447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6B340E-DE3D-B584-9271-1DB89D24E4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DBF053-722A-6B9F-54AE-8EC25A3AFDA1}"/>
              </a:ext>
            </a:extLst>
          </p:cNvPr>
          <p:cNvSpPr>
            <a:spLocks noGrp="1"/>
          </p:cNvSpPr>
          <p:nvPr>
            <p:ph type="dt" sz="half" idx="10"/>
          </p:nvPr>
        </p:nvSpPr>
        <p:spPr/>
        <p:txBody>
          <a:bodyPr/>
          <a:lstStyle/>
          <a:p>
            <a:fld id="{75B6D866-545E-49B0-BEFB-21028AEFA0B6}" type="datetimeFigureOut">
              <a:rPr lang="en-US" smtClean="0"/>
              <a:t>1/23/2025</a:t>
            </a:fld>
            <a:endParaRPr lang="en-US"/>
          </a:p>
        </p:txBody>
      </p:sp>
      <p:sp>
        <p:nvSpPr>
          <p:cNvPr id="6" name="Footer Placeholder 5">
            <a:extLst>
              <a:ext uri="{FF2B5EF4-FFF2-40B4-BE49-F238E27FC236}">
                <a16:creationId xmlns:a16="http://schemas.microsoft.com/office/drawing/2014/main" id="{EAFD11A6-CF0A-4DC1-2B58-5E25FC431A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0A3666-AD10-E0A7-2668-9181D927076A}"/>
              </a:ext>
            </a:extLst>
          </p:cNvPr>
          <p:cNvSpPr>
            <a:spLocks noGrp="1"/>
          </p:cNvSpPr>
          <p:nvPr>
            <p:ph type="sldNum" sz="quarter" idx="12"/>
          </p:nvPr>
        </p:nvSpPr>
        <p:spPr/>
        <p:txBody>
          <a:bodyPr/>
          <a:lstStyle/>
          <a:p>
            <a:fld id="{6BD3AC50-53DE-4E94-88F2-016FF91BBB9E}" type="slidenum">
              <a:rPr lang="en-US" smtClean="0"/>
              <a:t>‹#›</a:t>
            </a:fld>
            <a:endParaRPr lang="en-US"/>
          </a:p>
        </p:txBody>
      </p:sp>
    </p:spTree>
    <p:extLst>
      <p:ext uri="{BB962C8B-B14F-4D97-AF65-F5344CB8AC3E}">
        <p14:creationId xmlns:p14="http://schemas.microsoft.com/office/powerpoint/2010/main" val="13401019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EA939-2BDB-9000-C338-760D978F60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AF6EF5B-0660-85DF-0123-4E768DBDF3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484E126-4218-3899-DF90-FBE8780832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EF1E95-FEB7-E3A1-39B5-04ED42886078}"/>
              </a:ext>
            </a:extLst>
          </p:cNvPr>
          <p:cNvSpPr>
            <a:spLocks noGrp="1"/>
          </p:cNvSpPr>
          <p:nvPr>
            <p:ph type="dt" sz="half" idx="10"/>
          </p:nvPr>
        </p:nvSpPr>
        <p:spPr/>
        <p:txBody>
          <a:bodyPr/>
          <a:lstStyle/>
          <a:p>
            <a:fld id="{75B6D866-545E-49B0-BEFB-21028AEFA0B6}" type="datetimeFigureOut">
              <a:rPr lang="en-US" smtClean="0"/>
              <a:t>1/23/2025</a:t>
            </a:fld>
            <a:endParaRPr lang="en-US"/>
          </a:p>
        </p:txBody>
      </p:sp>
      <p:sp>
        <p:nvSpPr>
          <p:cNvPr id="6" name="Footer Placeholder 5">
            <a:extLst>
              <a:ext uri="{FF2B5EF4-FFF2-40B4-BE49-F238E27FC236}">
                <a16:creationId xmlns:a16="http://schemas.microsoft.com/office/drawing/2014/main" id="{23462BCD-D5A0-FB68-9F7F-8150F62C7A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A97FFB-927C-E8E6-719D-0DBA738177A4}"/>
              </a:ext>
            </a:extLst>
          </p:cNvPr>
          <p:cNvSpPr>
            <a:spLocks noGrp="1"/>
          </p:cNvSpPr>
          <p:nvPr>
            <p:ph type="sldNum" sz="quarter" idx="12"/>
          </p:nvPr>
        </p:nvSpPr>
        <p:spPr/>
        <p:txBody>
          <a:bodyPr/>
          <a:lstStyle/>
          <a:p>
            <a:fld id="{6BD3AC50-53DE-4E94-88F2-016FF91BBB9E}" type="slidenum">
              <a:rPr lang="en-US" smtClean="0"/>
              <a:t>‹#›</a:t>
            </a:fld>
            <a:endParaRPr lang="en-US"/>
          </a:p>
        </p:txBody>
      </p:sp>
    </p:spTree>
    <p:extLst>
      <p:ext uri="{BB962C8B-B14F-4D97-AF65-F5344CB8AC3E}">
        <p14:creationId xmlns:p14="http://schemas.microsoft.com/office/powerpoint/2010/main" val="7274917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97987D-A3E9-C67D-EACD-F2DDB98B055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A3E7483-C2F0-026D-73E3-628ACA0626F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9B6C91-5E9F-65FA-895E-9270AC34BDD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5B6D866-545E-49B0-BEFB-21028AEFA0B6}" type="datetimeFigureOut">
              <a:rPr lang="en-US" smtClean="0"/>
              <a:t>1/23/2025</a:t>
            </a:fld>
            <a:endParaRPr lang="en-US"/>
          </a:p>
        </p:txBody>
      </p:sp>
      <p:sp>
        <p:nvSpPr>
          <p:cNvPr id="5" name="Footer Placeholder 4">
            <a:extLst>
              <a:ext uri="{FF2B5EF4-FFF2-40B4-BE49-F238E27FC236}">
                <a16:creationId xmlns:a16="http://schemas.microsoft.com/office/drawing/2014/main" id="{8408F282-1D62-F778-6732-F34C0B4D86D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4D9CD85-8542-9D6E-34B0-BF25479D1A0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BD3AC50-53DE-4E94-88F2-016FF91BBB9E}" type="slidenum">
              <a:rPr lang="en-US" smtClean="0"/>
              <a:t>‹#›</a:t>
            </a:fld>
            <a:endParaRPr lang="en-US"/>
          </a:p>
        </p:txBody>
      </p:sp>
    </p:spTree>
    <p:extLst>
      <p:ext uri="{BB962C8B-B14F-4D97-AF65-F5344CB8AC3E}">
        <p14:creationId xmlns:p14="http://schemas.microsoft.com/office/powerpoint/2010/main" val="36391801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61"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00607" y="1020217"/>
            <a:ext cx="3292000" cy="800000"/>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200"/>
              <a:buNone/>
              <a:defRPr sz="1700" b="1" i="0" u="none" strike="noStrike" cap="none">
                <a:solidFill>
                  <a:srgbClr val="003563"/>
                </a:solidFill>
                <a:latin typeface="Tahoma"/>
                <a:ea typeface="Tahoma"/>
                <a:cs typeface="Tahoma"/>
                <a:sym typeface="Tahoma"/>
              </a:defRPr>
            </a:lvl1pPr>
            <a:lvl2pPr lvl="1">
              <a:spcBef>
                <a:spcPts val="0"/>
              </a:spcBef>
              <a:spcAft>
                <a:spcPts val="0"/>
              </a:spcAft>
              <a:buSzPts val="1200"/>
              <a:buNone/>
              <a:defRPr sz="1500"/>
            </a:lvl2pPr>
            <a:lvl3pPr lvl="2">
              <a:spcBef>
                <a:spcPts val="0"/>
              </a:spcBef>
              <a:spcAft>
                <a:spcPts val="0"/>
              </a:spcAft>
              <a:buSzPts val="1200"/>
              <a:buNone/>
              <a:defRPr sz="1500"/>
            </a:lvl3pPr>
            <a:lvl4pPr lvl="3">
              <a:spcBef>
                <a:spcPts val="0"/>
              </a:spcBef>
              <a:spcAft>
                <a:spcPts val="0"/>
              </a:spcAft>
              <a:buSzPts val="1200"/>
              <a:buNone/>
              <a:defRPr sz="1500"/>
            </a:lvl4pPr>
            <a:lvl5pPr lvl="4">
              <a:spcBef>
                <a:spcPts val="0"/>
              </a:spcBef>
              <a:spcAft>
                <a:spcPts val="0"/>
              </a:spcAft>
              <a:buSzPts val="1200"/>
              <a:buNone/>
              <a:defRPr sz="1500"/>
            </a:lvl5pPr>
            <a:lvl6pPr lvl="5">
              <a:spcBef>
                <a:spcPts val="0"/>
              </a:spcBef>
              <a:spcAft>
                <a:spcPts val="0"/>
              </a:spcAft>
              <a:buSzPts val="1200"/>
              <a:buNone/>
              <a:defRPr sz="1500"/>
            </a:lvl6pPr>
            <a:lvl7pPr lvl="6">
              <a:spcBef>
                <a:spcPts val="0"/>
              </a:spcBef>
              <a:spcAft>
                <a:spcPts val="0"/>
              </a:spcAft>
              <a:buSzPts val="1200"/>
              <a:buNone/>
              <a:defRPr sz="1500"/>
            </a:lvl7pPr>
            <a:lvl8pPr lvl="7">
              <a:spcBef>
                <a:spcPts val="0"/>
              </a:spcBef>
              <a:spcAft>
                <a:spcPts val="0"/>
              </a:spcAft>
              <a:buSzPts val="1200"/>
              <a:buNone/>
              <a:defRPr sz="1500"/>
            </a:lvl8pPr>
            <a:lvl9pPr lvl="8">
              <a:spcBef>
                <a:spcPts val="0"/>
              </a:spcBef>
              <a:spcAft>
                <a:spcPts val="0"/>
              </a:spcAft>
              <a:buSzPts val="1200"/>
              <a:buNone/>
              <a:defRPr sz="1500"/>
            </a:lvl9pPr>
          </a:lstStyle>
          <a:p>
            <a:endParaRPr/>
          </a:p>
        </p:txBody>
      </p:sp>
      <p:sp>
        <p:nvSpPr>
          <p:cNvPr id="7" name="Google Shape;7;p1"/>
          <p:cNvSpPr txBox="1">
            <a:spLocks noGrp="1"/>
          </p:cNvSpPr>
          <p:nvPr>
            <p:ph type="body" idx="1"/>
          </p:nvPr>
        </p:nvSpPr>
        <p:spPr>
          <a:xfrm>
            <a:off x="609600" y="1577340"/>
            <a:ext cx="10972800" cy="4526400"/>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200"/>
              <a:buNone/>
              <a:defRPr sz="1500" b="0" i="0" u="none" strike="noStrike" cap="none">
                <a:latin typeface="Calibri"/>
                <a:ea typeface="Calibri"/>
                <a:cs typeface="Calibri"/>
                <a:sym typeface="Calibri"/>
              </a:defRPr>
            </a:lvl1pPr>
            <a:lvl2pPr marL="914400" marR="0" lvl="1" indent="-228600" algn="l" rtl="0">
              <a:spcBef>
                <a:spcPts val="0"/>
              </a:spcBef>
              <a:spcAft>
                <a:spcPts val="0"/>
              </a:spcAft>
              <a:buSzPts val="1200"/>
              <a:buNone/>
              <a:defRPr sz="1500" b="0" i="0" u="none" strike="noStrike" cap="none">
                <a:latin typeface="Calibri"/>
                <a:ea typeface="Calibri"/>
                <a:cs typeface="Calibri"/>
                <a:sym typeface="Calibri"/>
              </a:defRPr>
            </a:lvl2pPr>
            <a:lvl3pPr marL="1371600" marR="0" lvl="2" indent="-228600" algn="l" rtl="0">
              <a:spcBef>
                <a:spcPts val="0"/>
              </a:spcBef>
              <a:spcAft>
                <a:spcPts val="0"/>
              </a:spcAft>
              <a:buSzPts val="1200"/>
              <a:buNone/>
              <a:defRPr sz="1500" b="0" i="0" u="none" strike="noStrike" cap="none">
                <a:latin typeface="Calibri"/>
                <a:ea typeface="Calibri"/>
                <a:cs typeface="Calibri"/>
                <a:sym typeface="Calibri"/>
              </a:defRPr>
            </a:lvl3pPr>
            <a:lvl4pPr marL="1828800" marR="0" lvl="3" indent="-228600" algn="l" rtl="0">
              <a:spcBef>
                <a:spcPts val="0"/>
              </a:spcBef>
              <a:spcAft>
                <a:spcPts val="0"/>
              </a:spcAft>
              <a:buSzPts val="1200"/>
              <a:buNone/>
              <a:defRPr sz="1500" b="0" i="0" u="none" strike="noStrike" cap="none">
                <a:latin typeface="Calibri"/>
                <a:ea typeface="Calibri"/>
                <a:cs typeface="Calibri"/>
                <a:sym typeface="Calibri"/>
              </a:defRPr>
            </a:lvl4pPr>
            <a:lvl5pPr marL="2286000" marR="0" lvl="4" indent="-228600" algn="l" rtl="0">
              <a:spcBef>
                <a:spcPts val="0"/>
              </a:spcBef>
              <a:spcAft>
                <a:spcPts val="0"/>
              </a:spcAft>
              <a:buSzPts val="1200"/>
              <a:buNone/>
              <a:defRPr sz="1500" b="0" i="0" u="none" strike="noStrike" cap="none">
                <a:latin typeface="Calibri"/>
                <a:ea typeface="Calibri"/>
                <a:cs typeface="Calibri"/>
                <a:sym typeface="Calibri"/>
              </a:defRPr>
            </a:lvl5pPr>
            <a:lvl6pPr marL="2743200" marR="0" lvl="5" indent="-228600" algn="l" rtl="0">
              <a:spcBef>
                <a:spcPts val="0"/>
              </a:spcBef>
              <a:spcAft>
                <a:spcPts val="0"/>
              </a:spcAft>
              <a:buSzPts val="1200"/>
              <a:buNone/>
              <a:defRPr sz="1500" b="0" i="0" u="none" strike="noStrike" cap="none">
                <a:latin typeface="Calibri"/>
                <a:ea typeface="Calibri"/>
                <a:cs typeface="Calibri"/>
                <a:sym typeface="Calibri"/>
              </a:defRPr>
            </a:lvl6pPr>
            <a:lvl7pPr marL="3200400" marR="0" lvl="6" indent="-228600" algn="l" rtl="0">
              <a:spcBef>
                <a:spcPts val="0"/>
              </a:spcBef>
              <a:spcAft>
                <a:spcPts val="0"/>
              </a:spcAft>
              <a:buSzPts val="1200"/>
              <a:buNone/>
              <a:defRPr sz="1500" b="0" i="0" u="none" strike="noStrike" cap="none">
                <a:latin typeface="Calibri"/>
                <a:ea typeface="Calibri"/>
                <a:cs typeface="Calibri"/>
                <a:sym typeface="Calibri"/>
              </a:defRPr>
            </a:lvl7pPr>
            <a:lvl8pPr marL="3657600" marR="0" lvl="7" indent="-228600" algn="l" rtl="0">
              <a:spcBef>
                <a:spcPts val="0"/>
              </a:spcBef>
              <a:spcAft>
                <a:spcPts val="0"/>
              </a:spcAft>
              <a:buSzPts val="1200"/>
              <a:buNone/>
              <a:defRPr sz="1500" b="0" i="0" u="none" strike="noStrike" cap="none">
                <a:latin typeface="Calibri"/>
                <a:ea typeface="Calibri"/>
                <a:cs typeface="Calibri"/>
                <a:sym typeface="Calibri"/>
              </a:defRPr>
            </a:lvl8pPr>
            <a:lvl9pPr marL="4114800" marR="0" lvl="8" indent="-228600" algn="l" rtl="0">
              <a:spcBef>
                <a:spcPts val="0"/>
              </a:spcBef>
              <a:spcAft>
                <a:spcPts val="0"/>
              </a:spcAft>
              <a:buSzPts val="1200"/>
              <a:buNone/>
              <a:defRPr sz="1500" b="0" i="0" u="none" strike="noStrike" cap="none">
                <a:latin typeface="Calibri"/>
                <a:ea typeface="Calibri"/>
                <a:cs typeface="Calibri"/>
                <a:sym typeface="Calibri"/>
              </a:defRPr>
            </a:lvl9pPr>
          </a:lstStyle>
          <a:p>
            <a:endParaRPr/>
          </a:p>
        </p:txBody>
      </p:sp>
      <p:sp>
        <p:nvSpPr>
          <p:cNvPr id="8" name="Google Shape;8;p1"/>
          <p:cNvSpPr txBox="1">
            <a:spLocks noGrp="1"/>
          </p:cNvSpPr>
          <p:nvPr>
            <p:ph type="ftr" idx="11"/>
          </p:nvPr>
        </p:nvSpPr>
        <p:spPr>
          <a:xfrm>
            <a:off x="1000607" y="6311981"/>
            <a:ext cx="919200" cy="191200"/>
          </a:xfrm>
          <a:prstGeom prst="rect">
            <a:avLst/>
          </a:prstGeom>
          <a:noFill/>
          <a:ln>
            <a:noFill/>
          </a:ln>
        </p:spPr>
        <p:txBody>
          <a:bodyPr spcFirstLastPara="1" wrap="square" lIns="0" tIns="0" rIns="0" bIns="0" anchor="t" anchorCtr="0">
            <a:spAutoFit/>
          </a:bodyPr>
          <a:lstStyle>
            <a:lvl1pPr lvl="0">
              <a:spcBef>
                <a:spcPts val="0"/>
              </a:spcBef>
              <a:spcAft>
                <a:spcPts val="0"/>
              </a:spcAft>
              <a:buSzPts val="1200"/>
              <a:buNone/>
              <a:defRPr sz="1200" b="0" i="0">
                <a:solidFill>
                  <a:srgbClr val="003563"/>
                </a:solidFill>
                <a:latin typeface="Arimo"/>
                <a:ea typeface="Arimo"/>
                <a:cs typeface="Arimo"/>
                <a:sym typeface="Arimo"/>
              </a:defRPr>
            </a:lvl1pPr>
            <a:lvl2pPr lvl="1">
              <a:spcBef>
                <a:spcPts val="0"/>
              </a:spcBef>
              <a:spcAft>
                <a:spcPts val="0"/>
              </a:spcAft>
              <a:buSzPts val="1200"/>
              <a:buNone/>
              <a:defRPr sz="2000"/>
            </a:lvl2pPr>
            <a:lvl3pPr lvl="2">
              <a:spcBef>
                <a:spcPts val="0"/>
              </a:spcBef>
              <a:spcAft>
                <a:spcPts val="0"/>
              </a:spcAft>
              <a:buSzPts val="1200"/>
              <a:buNone/>
              <a:defRPr sz="2000"/>
            </a:lvl3pPr>
            <a:lvl4pPr lvl="3">
              <a:spcBef>
                <a:spcPts val="0"/>
              </a:spcBef>
              <a:spcAft>
                <a:spcPts val="0"/>
              </a:spcAft>
              <a:buSzPts val="1200"/>
              <a:buNone/>
              <a:defRPr sz="2000"/>
            </a:lvl4pPr>
            <a:lvl5pPr lvl="4">
              <a:spcBef>
                <a:spcPts val="0"/>
              </a:spcBef>
              <a:spcAft>
                <a:spcPts val="0"/>
              </a:spcAft>
              <a:buSzPts val="1200"/>
              <a:buNone/>
              <a:defRPr sz="2000"/>
            </a:lvl5pPr>
            <a:lvl6pPr lvl="5">
              <a:spcBef>
                <a:spcPts val="0"/>
              </a:spcBef>
              <a:spcAft>
                <a:spcPts val="0"/>
              </a:spcAft>
              <a:buSzPts val="1200"/>
              <a:buNone/>
              <a:defRPr sz="2000"/>
            </a:lvl6pPr>
            <a:lvl7pPr lvl="6">
              <a:spcBef>
                <a:spcPts val="0"/>
              </a:spcBef>
              <a:spcAft>
                <a:spcPts val="0"/>
              </a:spcAft>
              <a:buSzPts val="1200"/>
              <a:buNone/>
              <a:defRPr sz="2000"/>
            </a:lvl7pPr>
            <a:lvl8pPr lvl="7">
              <a:spcBef>
                <a:spcPts val="0"/>
              </a:spcBef>
              <a:spcAft>
                <a:spcPts val="0"/>
              </a:spcAft>
              <a:buSzPts val="1200"/>
              <a:buNone/>
              <a:defRPr sz="2000"/>
            </a:lvl8pPr>
            <a:lvl9pPr lvl="8">
              <a:spcBef>
                <a:spcPts val="0"/>
              </a:spcBef>
              <a:spcAft>
                <a:spcPts val="0"/>
              </a:spcAft>
              <a:buSzPts val="1200"/>
              <a:buNone/>
              <a:defRPr sz="2000"/>
            </a:lvl9pPr>
          </a:lstStyle>
          <a:p>
            <a:endParaRPr/>
          </a:p>
        </p:txBody>
      </p:sp>
      <p:sp>
        <p:nvSpPr>
          <p:cNvPr id="9" name="Google Shape;9;p1"/>
          <p:cNvSpPr txBox="1">
            <a:spLocks noGrp="1"/>
          </p:cNvSpPr>
          <p:nvPr>
            <p:ph type="dt" idx="10"/>
          </p:nvPr>
        </p:nvSpPr>
        <p:spPr>
          <a:xfrm>
            <a:off x="609600" y="6377940"/>
            <a:ext cx="2804000" cy="3428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200"/>
              <a:buNone/>
              <a:defRPr sz="2000">
                <a:solidFill>
                  <a:srgbClr val="888888"/>
                </a:solidFill>
              </a:defRPr>
            </a:lvl1pPr>
            <a:lvl2pPr lvl="1">
              <a:spcBef>
                <a:spcPts val="0"/>
              </a:spcBef>
              <a:spcAft>
                <a:spcPts val="0"/>
              </a:spcAft>
              <a:buSzPts val="1200"/>
              <a:buNone/>
              <a:defRPr sz="2000"/>
            </a:lvl2pPr>
            <a:lvl3pPr lvl="2">
              <a:spcBef>
                <a:spcPts val="0"/>
              </a:spcBef>
              <a:spcAft>
                <a:spcPts val="0"/>
              </a:spcAft>
              <a:buSzPts val="1200"/>
              <a:buNone/>
              <a:defRPr sz="2000"/>
            </a:lvl3pPr>
            <a:lvl4pPr lvl="3">
              <a:spcBef>
                <a:spcPts val="0"/>
              </a:spcBef>
              <a:spcAft>
                <a:spcPts val="0"/>
              </a:spcAft>
              <a:buSzPts val="1200"/>
              <a:buNone/>
              <a:defRPr sz="2000"/>
            </a:lvl4pPr>
            <a:lvl5pPr lvl="4">
              <a:spcBef>
                <a:spcPts val="0"/>
              </a:spcBef>
              <a:spcAft>
                <a:spcPts val="0"/>
              </a:spcAft>
              <a:buSzPts val="1200"/>
              <a:buNone/>
              <a:defRPr sz="2000"/>
            </a:lvl5pPr>
            <a:lvl6pPr lvl="5">
              <a:spcBef>
                <a:spcPts val="0"/>
              </a:spcBef>
              <a:spcAft>
                <a:spcPts val="0"/>
              </a:spcAft>
              <a:buSzPts val="1200"/>
              <a:buNone/>
              <a:defRPr sz="2000"/>
            </a:lvl6pPr>
            <a:lvl7pPr lvl="6">
              <a:spcBef>
                <a:spcPts val="0"/>
              </a:spcBef>
              <a:spcAft>
                <a:spcPts val="0"/>
              </a:spcAft>
              <a:buSzPts val="1200"/>
              <a:buNone/>
              <a:defRPr sz="2000"/>
            </a:lvl7pPr>
            <a:lvl8pPr lvl="7">
              <a:spcBef>
                <a:spcPts val="0"/>
              </a:spcBef>
              <a:spcAft>
                <a:spcPts val="0"/>
              </a:spcAft>
              <a:buSzPts val="1200"/>
              <a:buNone/>
              <a:defRPr sz="2000"/>
            </a:lvl8pPr>
            <a:lvl9pPr lvl="8">
              <a:spcBef>
                <a:spcPts val="0"/>
              </a:spcBef>
              <a:spcAft>
                <a:spcPts val="0"/>
              </a:spcAft>
              <a:buSzPts val="1200"/>
              <a:buNone/>
              <a:defRPr sz="2000"/>
            </a:lvl9pPr>
          </a:lstStyle>
          <a:p>
            <a:endParaRPr/>
          </a:p>
        </p:txBody>
      </p:sp>
      <p:sp>
        <p:nvSpPr>
          <p:cNvPr id="10" name="Google Shape;10;p1"/>
          <p:cNvSpPr txBox="1">
            <a:spLocks noGrp="1"/>
          </p:cNvSpPr>
          <p:nvPr>
            <p:ph type="sldNum" idx="12"/>
          </p:nvPr>
        </p:nvSpPr>
        <p:spPr>
          <a:xfrm>
            <a:off x="10926711" y="6311981"/>
            <a:ext cx="311600" cy="369332"/>
          </a:xfrm>
          <a:prstGeom prst="rect">
            <a:avLst/>
          </a:prstGeom>
          <a:noFill/>
          <a:ln>
            <a:noFill/>
          </a:ln>
        </p:spPr>
        <p:txBody>
          <a:bodyPr spcFirstLastPara="1" wrap="square" lIns="0" tIns="0" rIns="0" bIns="0" anchor="t" anchorCtr="0">
            <a:spAutoFit/>
          </a:bodyPr>
          <a:lstStyle>
            <a:lvl1pPr marL="135463" lvl="0" indent="0">
              <a:lnSpc>
                <a:spcPct val="100000"/>
              </a:lnSpc>
              <a:spcBef>
                <a:spcPts val="0"/>
              </a:spcBef>
              <a:buNone/>
              <a:defRPr sz="1200" b="0" i="0">
                <a:solidFill>
                  <a:srgbClr val="FFFFFF"/>
                </a:solidFill>
                <a:latin typeface="Arimo"/>
                <a:ea typeface="Arimo"/>
                <a:cs typeface="Arimo"/>
                <a:sym typeface="Arimo"/>
              </a:defRPr>
            </a:lvl1pPr>
            <a:lvl2pPr marL="135463" lvl="1" indent="0">
              <a:lnSpc>
                <a:spcPct val="100000"/>
              </a:lnSpc>
              <a:spcBef>
                <a:spcPts val="0"/>
              </a:spcBef>
              <a:buNone/>
              <a:defRPr sz="1200" b="0" i="0">
                <a:solidFill>
                  <a:srgbClr val="FFFFFF"/>
                </a:solidFill>
                <a:latin typeface="Arimo"/>
                <a:ea typeface="Arimo"/>
                <a:cs typeface="Arimo"/>
                <a:sym typeface="Arimo"/>
              </a:defRPr>
            </a:lvl2pPr>
            <a:lvl3pPr marL="135463" lvl="2" indent="0">
              <a:lnSpc>
                <a:spcPct val="100000"/>
              </a:lnSpc>
              <a:spcBef>
                <a:spcPts val="0"/>
              </a:spcBef>
              <a:buNone/>
              <a:defRPr sz="1200" b="0" i="0">
                <a:solidFill>
                  <a:srgbClr val="FFFFFF"/>
                </a:solidFill>
                <a:latin typeface="Arimo"/>
                <a:ea typeface="Arimo"/>
                <a:cs typeface="Arimo"/>
                <a:sym typeface="Arimo"/>
              </a:defRPr>
            </a:lvl3pPr>
            <a:lvl4pPr marL="135463" lvl="3" indent="0">
              <a:lnSpc>
                <a:spcPct val="100000"/>
              </a:lnSpc>
              <a:spcBef>
                <a:spcPts val="0"/>
              </a:spcBef>
              <a:buNone/>
              <a:defRPr sz="1200" b="0" i="0">
                <a:solidFill>
                  <a:srgbClr val="FFFFFF"/>
                </a:solidFill>
                <a:latin typeface="Arimo"/>
                <a:ea typeface="Arimo"/>
                <a:cs typeface="Arimo"/>
                <a:sym typeface="Arimo"/>
              </a:defRPr>
            </a:lvl4pPr>
            <a:lvl5pPr marL="135463" lvl="4" indent="0">
              <a:lnSpc>
                <a:spcPct val="100000"/>
              </a:lnSpc>
              <a:spcBef>
                <a:spcPts val="0"/>
              </a:spcBef>
              <a:buNone/>
              <a:defRPr sz="1200" b="0" i="0">
                <a:solidFill>
                  <a:srgbClr val="FFFFFF"/>
                </a:solidFill>
                <a:latin typeface="Arimo"/>
                <a:ea typeface="Arimo"/>
                <a:cs typeface="Arimo"/>
                <a:sym typeface="Arimo"/>
              </a:defRPr>
            </a:lvl5pPr>
            <a:lvl6pPr marL="135463" lvl="5" indent="0">
              <a:lnSpc>
                <a:spcPct val="100000"/>
              </a:lnSpc>
              <a:spcBef>
                <a:spcPts val="0"/>
              </a:spcBef>
              <a:buNone/>
              <a:defRPr sz="1200" b="0" i="0">
                <a:solidFill>
                  <a:srgbClr val="FFFFFF"/>
                </a:solidFill>
                <a:latin typeface="Arimo"/>
                <a:ea typeface="Arimo"/>
                <a:cs typeface="Arimo"/>
                <a:sym typeface="Arimo"/>
              </a:defRPr>
            </a:lvl6pPr>
            <a:lvl7pPr marL="135463" lvl="6" indent="0">
              <a:lnSpc>
                <a:spcPct val="100000"/>
              </a:lnSpc>
              <a:spcBef>
                <a:spcPts val="0"/>
              </a:spcBef>
              <a:buNone/>
              <a:defRPr sz="1200" b="0" i="0">
                <a:solidFill>
                  <a:srgbClr val="FFFFFF"/>
                </a:solidFill>
                <a:latin typeface="Arimo"/>
                <a:ea typeface="Arimo"/>
                <a:cs typeface="Arimo"/>
                <a:sym typeface="Arimo"/>
              </a:defRPr>
            </a:lvl7pPr>
            <a:lvl8pPr marL="135463" lvl="7" indent="0">
              <a:lnSpc>
                <a:spcPct val="100000"/>
              </a:lnSpc>
              <a:spcBef>
                <a:spcPts val="0"/>
              </a:spcBef>
              <a:buNone/>
              <a:defRPr sz="1200" b="0" i="0">
                <a:solidFill>
                  <a:srgbClr val="FFFFFF"/>
                </a:solidFill>
                <a:latin typeface="Arimo"/>
                <a:ea typeface="Arimo"/>
                <a:cs typeface="Arimo"/>
                <a:sym typeface="Arimo"/>
              </a:defRPr>
            </a:lvl8pPr>
            <a:lvl9pPr marL="135463" lvl="8" indent="0">
              <a:lnSpc>
                <a:spcPct val="100000"/>
              </a:lnSpc>
              <a:spcBef>
                <a:spcPts val="0"/>
              </a:spcBef>
              <a:buNone/>
              <a:defRPr sz="1200" b="0" i="0">
                <a:solidFill>
                  <a:srgbClr val="FFFFFF"/>
                </a:solidFill>
                <a:latin typeface="Arimo"/>
                <a:ea typeface="Arimo"/>
                <a:cs typeface="Arimo"/>
                <a:sym typeface="Arimo"/>
              </a:defRPr>
            </a:lvl9pPr>
          </a:lstStyle>
          <a:p>
            <a:pPr marL="135463" lvl="0" indent="0" algn="l" rtl="0">
              <a:spcBef>
                <a:spcPts val="0"/>
              </a:spcBef>
              <a:spcAft>
                <a:spcPts val="0"/>
              </a:spcAft>
              <a:buNone/>
            </a:pPr>
            <a:fld id="{00000000-1234-1234-1234-123412341234}" type="slidenum">
              <a:rPr lang="en-US"/>
              <a:pPr marL="135463" lvl="0" indent="0" algn="l" rtl="0">
                <a:spcBef>
                  <a:spcPts val="0"/>
                </a:spcBef>
                <a:spcAft>
                  <a:spcPts val="0"/>
                </a:spcAft>
                <a:buNone/>
              </a:pPr>
              <a:t>‹#›</a:t>
            </a:fld>
            <a:endParaRPr sz="16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63" r:id="rId2"/>
    <p:sldLayoutId id="2147483664"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4.xml"/><Relationship Id="rId5" Type="http://schemas.openxmlformats.org/officeDocument/2006/relationships/image" Target="../media/image17.jp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4.xml"/><Relationship Id="rId5" Type="http://schemas.openxmlformats.org/officeDocument/2006/relationships/image" Target="../media/image1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13.xml"/><Relationship Id="rId5" Type="http://schemas.openxmlformats.org/officeDocument/2006/relationships/image" Target="../media/image5.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14.xml"/><Relationship Id="rId5" Type="http://schemas.openxmlformats.org/officeDocument/2006/relationships/image" Target="../media/image9.png"/><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13.xml"/><Relationship Id="rId5" Type="http://schemas.openxmlformats.org/officeDocument/2006/relationships/image" Target="../media/image5.pn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14.xml"/><Relationship Id="rId5" Type="http://schemas.openxmlformats.org/officeDocument/2006/relationships/image" Target="../media/image9.png"/><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13.xml"/><Relationship Id="rId4" Type="http://schemas.openxmlformats.org/officeDocument/2006/relationships/image" Target="../media/image23.png"/></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14.xml"/><Relationship Id="rId6" Type="http://schemas.openxmlformats.org/officeDocument/2006/relationships/image" Target="../media/image9.png"/><Relationship Id="rId5" Type="http://schemas.openxmlformats.org/officeDocument/2006/relationships/image" Target="../media/image25.png"/><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9.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1.xml"/><Relationship Id="rId1" Type="http://schemas.openxmlformats.org/officeDocument/2006/relationships/slideLayout" Target="../slideLayouts/slideLayout13.xml"/><Relationship Id="rId5" Type="http://schemas.openxmlformats.org/officeDocument/2006/relationships/image" Target="../media/image5.png"/><Relationship Id="rId4" Type="http://schemas.openxmlformats.org/officeDocument/2006/relationships/image" Target="../media/image4.png"/></Relationships>
</file>

<file path=ppt/slides/_rels/slide3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2.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3.xml"/><Relationship Id="rId1" Type="http://schemas.openxmlformats.org/officeDocument/2006/relationships/slideLayout" Target="../slideLayouts/slideLayout14.xml"/><Relationship Id="rId5" Type="http://schemas.openxmlformats.org/officeDocument/2006/relationships/image" Target="../media/image9.png"/><Relationship Id="rId4" Type="http://schemas.openxmlformats.org/officeDocument/2006/relationships/image" Target="../media/image27.png"/></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1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4.png"/></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5.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image" Target="../media/image12.png"/></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6.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7.xml"/><Relationship Id="rId1" Type="http://schemas.openxmlformats.org/officeDocument/2006/relationships/slideLayout" Target="../slideLayouts/slideLayout14.xml"/><Relationship Id="rId4" Type="http://schemas.openxmlformats.org/officeDocument/2006/relationships/image" Target="../media/image9.png"/></Relationships>
</file>

<file path=ppt/slides/_rels/slide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8.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image" Target="../media/image12.png"/></Relationships>
</file>

<file path=ppt/slides/_rels/slide3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9.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14.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1.xml"/><Relationship Id="rId1" Type="http://schemas.openxmlformats.org/officeDocument/2006/relationships/slideLayout" Target="../slideLayouts/slideLayout14.xml"/><Relationship Id="rId4" Type="http://schemas.openxmlformats.org/officeDocument/2006/relationships/image" Target="../media/image4.png"/></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5.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slideLayout" Target="../slideLayouts/slideLayout13.xml"/><Relationship Id="rId7" Type="http://schemas.openxmlformats.org/officeDocument/2006/relationships/image" Target="../media/image13.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6.xml"/><Relationship Id="rId9"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4.xml"/><Relationship Id="rId5" Type="http://schemas.openxmlformats.org/officeDocument/2006/relationships/image" Target="../media/image16.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2">
          <a:extLst>
            <a:ext uri="{FF2B5EF4-FFF2-40B4-BE49-F238E27FC236}">
              <a16:creationId xmlns:a16="http://schemas.microsoft.com/office/drawing/2014/main" id="{391CD855-D2F9-BF39-C7ED-308833C0206D}"/>
            </a:ext>
          </a:extLst>
        </p:cNvPr>
        <p:cNvGrpSpPr/>
        <p:nvPr/>
      </p:nvGrpSpPr>
      <p:grpSpPr>
        <a:xfrm>
          <a:off x="0" y="0"/>
          <a:ext cx="0" cy="0"/>
          <a:chOff x="0" y="0"/>
          <a:chExt cx="0" cy="0"/>
        </a:xfrm>
      </p:grpSpPr>
      <p:sp>
        <p:nvSpPr>
          <p:cNvPr id="10" name="Google Shape;46;p7">
            <a:extLst>
              <a:ext uri="{FF2B5EF4-FFF2-40B4-BE49-F238E27FC236}">
                <a16:creationId xmlns:a16="http://schemas.microsoft.com/office/drawing/2014/main" id="{EDF81853-2CCC-E676-FD57-DEA52EE25C60}"/>
              </a:ext>
            </a:extLst>
          </p:cNvPr>
          <p:cNvSpPr/>
          <p:nvPr/>
        </p:nvSpPr>
        <p:spPr>
          <a:xfrm>
            <a:off x="7486650" y="0"/>
            <a:ext cx="4705350" cy="6858000"/>
          </a:xfrm>
          <a:prstGeom prst="rect">
            <a:avLst/>
          </a:prstGeom>
          <a:solidFill>
            <a:srgbClr val="215F9A"/>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47" name="Google Shape;47;p7">
            <a:extLst>
              <a:ext uri="{FF2B5EF4-FFF2-40B4-BE49-F238E27FC236}">
                <a16:creationId xmlns:a16="http://schemas.microsoft.com/office/drawing/2014/main" id="{0AB8611E-5DD5-3ED9-3F40-26DF2F7767C8}"/>
              </a:ext>
            </a:extLst>
          </p:cNvPr>
          <p:cNvSpPr txBox="1"/>
          <p:nvPr/>
        </p:nvSpPr>
        <p:spPr>
          <a:xfrm>
            <a:off x="10722573" y="475184"/>
            <a:ext cx="1085600" cy="239904"/>
          </a:xfrm>
          <a:prstGeom prst="rect">
            <a:avLst/>
          </a:prstGeom>
          <a:noFill/>
          <a:ln>
            <a:noFill/>
          </a:ln>
        </p:spPr>
        <p:txBody>
          <a:bodyPr spcFirstLastPara="1" wrap="square" lIns="0" tIns="14000" rIns="0" bIns="0" anchor="t" anchorCtr="0">
            <a:spAutoFit/>
          </a:bodyPr>
          <a:lstStyle/>
          <a:p>
            <a:pPr marL="16933"/>
            <a:r>
              <a:rPr lang="en-US" sz="1467" b="1" dirty="0" err="1">
                <a:solidFill>
                  <a:schemeClr val="bg1"/>
                </a:solidFill>
                <a:latin typeface="Tahoma"/>
                <a:ea typeface="Tahoma"/>
                <a:cs typeface="Tahoma"/>
                <a:sym typeface="Tahoma"/>
              </a:rPr>
              <a:t>MKSafeNet</a:t>
            </a:r>
            <a:endParaRPr sz="1467" dirty="0">
              <a:solidFill>
                <a:schemeClr val="bg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311EBD2D-96A3-C63C-7016-6C310FE34F46}"/>
              </a:ext>
            </a:extLst>
          </p:cNvPr>
          <p:cNvSpPr txBox="1"/>
          <p:nvPr/>
        </p:nvSpPr>
        <p:spPr>
          <a:xfrm>
            <a:off x="11423275" y="624752"/>
            <a:ext cx="406000" cy="308878"/>
          </a:xfrm>
          <a:prstGeom prst="rect">
            <a:avLst/>
          </a:prstGeom>
          <a:noFill/>
          <a:ln>
            <a:noFill/>
          </a:ln>
        </p:spPr>
        <p:txBody>
          <a:bodyPr spcFirstLastPara="1" wrap="square" lIns="0" tIns="79767" rIns="0" bIns="0" anchor="t" anchorCtr="0">
            <a:spAutoFit/>
          </a:bodyPr>
          <a:lstStyle/>
          <a:p>
            <a:pPr marL="16933">
              <a:spcBef>
                <a:spcPts val="533"/>
              </a:spcBef>
            </a:pPr>
            <a:r>
              <a:rPr lang="en-US" sz="1067" dirty="0">
                <a:solidFill>
                  <a:schemeClr val="bg1"/>
                </a:solidFill>
                <a:latin typeface="Arimo"/>
                <a:ea typeface="Arimo"/>
                <a:cs typeface="Arimo"/>
                <a:sym typeface="Arimo"/>
              </a:rPr>
              <a:t>2025</a:t>
            </a:r>
            <a:endParaRPr sz="1067" dirty="0">
              <a:solidFill>
                <a:schemeClr val="bg1"/>
              </a:solidFill>
              <a:latin typeface="Arimo"/>
              <a:ea typeface="Arimo"/>
              <a:cs typeface="Arimo"/>
              <a:sym typeface="Arimo"/>
            </a:endParaRPr>
          </a:p>
        </p:txBody>
      </p:sp>
      <p:sp>
        <p:nvSpPr>
          <p:cNvPr id="50" name="Google Shape;50;p7">
            <a:extLst>
              <a:ext uri="{FF2B5EF4-FFF2-40B4-BE49-F238E27FC236}">
                <a16:creationId xmlns:a16="http://schemas.microsoft.com/office/drawing/2014/main" id="{E948C3E5-E1C6-D1E1-3CC1-8131FBDD6410}"/>
              </a:ext>
            </a:extLst>
          </p:cNvPr>
          <p:cNvSpPr txBox="1"/>
          <p:nvPr/>
        </p:nvSpPr>
        <p:spPr>
          <a:xfrm>
            <a:off x="89232" y="2172499"/>
            <a:ext cx="9046400" cy="1025946"/>
          </a:xfrm>
          <a:prstGeom prst="rect">
            <a:avLst/>
          </a:prstGeom>
          <a:noFill/>
          <a:ln>
            <a:noFill/>
          </a:ln>
        </p:spPr>
        <p:txBody>
          <a:bodyPr spcFirstLastPara="1" wrap="square" lIns="121900" tIns="121900" rIns="121900" bIns="121900" anchor="t" anchorCtr="0">
            <a:spAutoFit/>
          </a:bodyPr>
          <a:lstStyle/>
          <a:p>
            <a:r>
              <a:rPr lang="mk-MK" sz="5067" b="1" dirty="0">
                <a:solidFill>
                  <a:srgbClr val="003563"/>
                </a:solidFill>
                <a:latin typeface="Tahoma"/>
                <a:ea typeface="Tahoma"/>
                <a:cs typeface="Tahoma"/>
                <a:sym typeface="Tahoma"/>
              </a:rPr>
              <a:t>Безбеден интернет</a:t>
            </a:r>
          </a:p>
        </p:txBody>
      </p:sp>
      <p:pic>
        <p:nvPicPr>
          <p:cNvPr id="3" name="Picture 2">
            <a:extLst>
              <a:ext uri="{FF2B5EF4-FFF2-40B4-BE49-F238E27FC236}">
                <a16:creationId xmlns:a16="http://schemas.microsoft.com/office/drawing/2014/main" id="{16C2C762-CC27-1A8C-0FDB-38F514DD37EC}"/>
              </a:ext>
            </a:extLst>
          </p:cNvPr>
          <p:cNvPicPr>
            <a:picLocks noChangeAspect="1"/>
          </p:cNvPicPr>
          <p:nvPr/>
        </p:nvPicPr>
        <p:blipFill>
          <a:blip r:embed="rId3"/>
          <a:stretch>
            <a:fillRect/>
          </a:stretch>
        </p:blipFill>
        <p:spPr>
          <a:xfrm>
            <a:off x="5203233" y="5815427"/>
            <a:ext cx="6083612" cy="664668"/>
          </a:xfrm>
          <a:prstGeom prst="rect">
            <a:avLst/>
          </a:prstGeom>
        </p:spPr>
      </p:pic>
      <p:grpSp>
        <p:nvGrpSpPr>
          <p:cNvPr id="7" name="Group 6">
            <a:extLst>
              <a:ext uri="{FF2B5EF4-FFF2-40B4-BE49-F238E27FC236}">
                <a16:creationId xmlns:a16="http://schemas.microsoft.com/office/drawing/2014/main" id="{527B3741-8392-FC43-DA4A-D73E553F953A}"/>
              </a:ext>
            </a:extLst>
          </p:cNvPr>
          <p:cNvGrpSpPr/>
          <p:nvPr/>
        </p:nvGrpSpPr>
        <p:grpSpPr>
          <a:xfrm>
            <a:off x="7083379" y="933630"/>
            <a:ext cx="5108788" cy="5358991"/>
            <a:chOff x="6143405" y="812562"/>
            <a:chExt cx="5224201" cy="5480057"/>
          </a:xfrm>
        </p:grpSpPr>
        <p:pic>
          <p:nvPicPr>
            <p:cNvPr id="4" name="Picture 3" descr="A cartoon cat holding a skateboard&#10;&#10;Description automatically generated">
              <a:extLst>
                <a:ext uri="{FF2B5EF4-FFF2-40B4-BE49-F238E27FC236}">
                  <a16:creationId xmlns:a16="http://schemas.microsoft.com/office/drawing/2014/main" id="{043C1B3A-30C3-9E36-FD7A-EB238034D99B}"/>
                </a:ext>
              </a:extLst>
            </p:cNvPr>
            <p:cNvPicPr>
              <a:picLocks noChangeAspect="1"/>
            </p:cNvPicPr>
            <p:nvPr/>
          </p:nvPicPr>
          <p:blipFill>
            <a:blip r:embed="rId4"/>
            <a:stretch>
              <a:fillRect/>
            </a:stretch>
          </p:blipFill>
          <p:spPr>
            <a:xfrm>
              <a:off x="6400175" y="2914246"/>
              <a:ext cx="2629035" cy="3378373"/>
            </a:xfrm>
            <a:prstGeom prst="rect">
              <a:avLst/>
            </a:prstGeom>
          </p:spPr>
        </p:pic>
        <p:pic>
          <p:nvPicPr>
            <p:cNvPr id="5" name="Picture 4" descr="A cartoon cat with arms out&#10;&#10;Description automatically generated">
              <a:extLst>
                <a:ext uri="{FF2B5EF4-FFF2-40B4-BE49-F238E27FC236}">
                  <a16:creationId xmlns:a16="http://schemas.microsoft.com/office/drawing/2014/main" id="{4AE97D53-76F7-DFE2-0F68-517F528EB4EE}"/>
                </a:ext>
              </a:extLst>
            </p:cNvPr>
            <p:cNvPicPr>
              <a:picLocks noChangeAspect="1"/>
            </p:cNvPicPr>
            <p:nvPr/>
          </p:nvPicPr>
          <p:blipFill>
            <a:blip r:embed="rId5"/>
            <a:stretch>
              <a:fillRect/>
            </a:stretch>
          </p:blipFill>
          <p:spPr>
            <a:xfrm>
              <a:off x="6143405" y="812562"/>
              <a:ext cx="5224201" cy="3289469"/>
            </a:xfrm>
            <a:prstGeom prst="rect">
              <a:avLst/>
            </a:prstGeom>
          </p:spPr>
        </p:pic>
      </p:grpSp>
      <p:sp>
        <p:nvSpPr>
          <p:cNvPr id="6" name="Google Shape;50;p7">
            <a:extLst>
              <a:ext uri="{FF2B5EF4-FFF2-40B4-BE49-F238E27FC236}">
                <a16:creationId xmlns:a16="http://schemas.microsoft.com/office/drawing/2014/main" id="{13993B0A-2112-645D-51F0-F44F1E62C768}"/>
              </a:ext>
            </a:extLst>
          </p:cNvPr>
          <p:cNvSpPr txBox="1"/>
          <p:nvPr/>
        </p:nvSpPr>
        <p:spPr>
          <a:xfrm>
            <a:off x="1572800" y="3023523"/>
            <a:ext cx="9046400" cy="523180"/>
          </a:xfrm>
          <a:prstGeom prst="rect">
            <a:avLst/>
          </a:prstGeom>
          <a:noFill/>
          <a:ln>
            <a:noFill/>
          </a:ln>
        </p:spPr>
        <p:txBody>
          <a:bodyPr spcFirstLastPara="1" wrap="square" lIns="121900" tIns="121900" rIns="121900" bIns="121900" anchor="t" anchorCtr="0">
            <a:spAutoFit/>
          </a:bodyPr>
          <a:lstStyle/>
          <a:p>
            <a:r>
              <a:rPr lang="mk-MK" b="1" dirty="0">
                <a:solidFill>
                  <a:srgbClr val="003563"/>
                </a:solidFill>
                <a:latin typeface="Tahoma"/>
                <a:ea typeface="Tahoma"/>
                <a:cs typeface="Tahoma"/>
                <a:sym typeface="Tahoma"/>
              </a:rPr>
              <a:t>Како да останеме безбедни на интернет?</a:t>
            </a:r>
          </a:p>
        </p:txBody>
      </p:sp>
      <p:pic>
        <p:nvPicPr>
          <p:cNvPr id="11" name="Google Shape;51;p7">
            <a:extLst>
              <a:ext uri="{FF2B5EF4-FFF2-40B4-BE49-F238E27FC236}">
                <a16:creationId xmlns:a16="http://schemas.microsoft.com/office/drawing/2014/main" id="{70F0D0EB-7852-C6B9-90FF-E753BF1CDEC8}"/>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365007" y="407613"/>
            <a:ext cx="2218801" cy="809900"/>
          </a:xfrm>
          <a:prstGeom prst="rect">
            <a:avLst/>
          </a:prstGeom>
          <a:noFill/>
          <a:ln>
            <a:noFill/>
          </a:ln>
        </p:spPr>
      </p:pic>
      <p:pic>
        <p:nvPicPr>
          <p:cNvPr id="12" name="Picture 11" descr="A black and blue logo&#10;&#10;Description automatically generated">
            <a:extLst>
              <a:ext uri="{FF2B5EF4-FFF2-40B4-BE49-F238E27FC236}">
                <a16:creationId xmlns:a16="http://schemas.microsoft.com/office/drawing/2014/main" id="{6ACB2EC2-2BA6-F0C1-7900-C2EC01945D6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6200000">
            <a:off x="-831388" y="4334600"/>
            <a:ext cx="3385030" cy="1286057"/>
          </a:xfrm>
          <a:prstGeom prst="rect">
            <a:avLst/>
          </a:prstGeom>
        </p:spPr>
      </p:pic>
    </p:spTree>
    <p:extLst>
      <p:ext uri="{BB962C8B-B14F-4D97-AF65-F5344CB8AC3E}">
        <p14:creationId xmlns:p14="http://schemas.microsoft.com/office/powerpoint/2010/main" val="5710826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B7F5C958-7FDB-8727-F905-BA8148306104}"/>
            </a:ext>
          </a:extLst>
        </p:cNvPr>
        <p:cNvGrpSpPr/>
        <p:nvPr/>
      </p:nvGrpSpPr>
      <p:grpSpPr>
        <a:xfrm>
          <a:off x="0" y="0"/>
          <a:ext cx="0" cy="0"/>
          <a:chOff x="0" y="0"/>
          <a:chExt cx="0" cy="0"/>
        </a:xfrm>
      </p:grpSpPr>
      <p:sp>
        <p:nvSpPr>
          <p:cNvPr id="6" name="Google Shape;120;p11">
            <a:extLst>
              <a:ext uri="{FF2B5EF4-FFF2-40B4-BE49-F238E27FC236}">
                <a16:creationId xmlns:a16="http://schemas.microsoft.com/office/drawing/2014/main" id="{7DBDC7AC-6CF0-F68D-F85C-1D11B564DC2A}"/>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Силна лозинка</a:t>
            </a:r>
          </a:p>
        </p:txBody>
      </p:sp>
      <p:pic>
        <p:nvPicPr>
          <p:cNvPr id="13" name="Picture 12">
            <a:extLst>
              <a:ext uri="{FF2B5EF4-FFF2-40B4-BE49-F238E27FC236}">
                <a16:creationId xmlns:a16="http://schemas.microsoft.com/office/drawing/2014/main" id="{9CDF7572-ABAE-FB80-C442-B5E2D8CC8C0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52537" y="6262810"/>
            <a:ext cx="2200285" cy="240010"/>
          </a:xfrm>
          <a:prstGeom prst="rect">
            <a:avLst/>
          </a:prstGeom>
        </p:spPr>
      </p:pic>
      <p:pic>
        <p:nvPicPr>
          <p:cNvPr id="3" name="Picture 2">
            <a:extLst>
              <a:ext uri="{FF2B5EF4-FFF2-40B4-BE49-F238E27FC236}">
                <a16:creationId xmlns:a16="http://schemas.microsoft.com/office/drawing/2014/main" id="{35745AB3-901E-FAD6-E9C0-C6455E52B7B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9010373">
            <a:off x="10942404" y="5523202"/>
            <a:ext cx="774725" cy="995541"/>
          </a:xfrm>
          <a:prstGeom prst="rect">
            <a:avLst/>
          </a:prstGeom>
        </p:spPr>
      </p:pic>
      <p:pic>
        <p:nvPicPr>
          <p:cNvPr id="4" name="Picture 3">
            <a:extLst>
              <a:ext uri="{FF2B5EF4-FFF2-40B4-BE49-F238E27FC236}">
                <a16:creationId xmlns:a16="http://schemas.microsoft.com/office/drawing/2014/main" id="{2B3DE303-93DF-CCAE-59C7-01BA8F462405}"/>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413351" y="4812521"/>
            <a:ext cx="1539471" cy="964263"/>
          </a:xfrm>
          <a:prstGeom prst="rect">
            <a:avLst/>
          </a:prstGeom>
        </p:spPr>
      </p:pic>
      <p:sp>
        <p:nvSpPr>
          <p:cNvPr id="8" name="Google Shape;46;p7">
            <a:extLst>
              <a:ext uri="{FF2B5EF4-FFF2-40B4-BE49-F238E27FC236}">
                <a16:creationId xmlns:a16="http://schemas.microsoft.com/office/drawing/2014/main" id="{CB291CE4-443F-DDA1-DF9A-8B2DA824BCF3}"/>
              </a:ext>
            </a:extLst>
          </p:cNvPr>
          <p:cNvSpPr/>
          <p:nvPr/>
        </p:nvSpPr>
        <p:spPr>
          <a:xfrm>
            <a:off x="-1" y="6549122"/>
            <a:ext cx="12192001" cy="308878"/>
          </a:xfrm>
          <a:prstGeom prst="rect">
            <a:avLst/>
          </a:prstGeom>
          <a:solidFill>
            <a:srgbClr val="48599F"/>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9" name="Google Shape;51;p7">
            <a:extLst>
              <a:ext uri="{FF2B5EF4-FFF2-40B4-BE49-F238E27FC236}">
                <a16:creationId xmlns:a16="http://schemas.microsoft.com/office/drawing/2014/main" id="{81578B88-887D-DAA3-0781-D262237C3763}"/>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
        <p:nvSpPr>
          <p:cNvPr id="10" name="Google Shape;124;p11">
            <a:extLst>
              <a:ext uri="{FF2B5EF4-FFF2-40B4-BE49-F238E27FC236}">
                <a16:creationId xmlns:a16="http://schemas.microsoft.com/office/drawing/2014/main" id="{C7AD539D-3307-6182-D30F-04C734136416}"/>
              </a:ext>
            </a:extLst>
          </p:cNvPr>
          <p:cNvSpPr txBox="1"/>
          <p:nvPr/>
        </p:nvSpPr>
        <p:spPr>
          <a:xfrm>
            <a:off x="2703335" y="2682241"/>
            <a:ext cx="6785327"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Важно е вашите лозинки да ги направите да бидат силни. Силна лозинка е лозинка која е тешка да се погоди, не само од луѓето, туку и од системите за пробивање лозинки.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latin typeface="Arimo"/>
              <a:ea typeface="Arimo"/>
              <a:cs typeface="Arimo"/>
              <a:sym typeface="Arimo"/>
            </a:endParaRPr>
          </a:p>
        </p:txBody>
      </p:sp>
    </p:spTree>
    <p:extLst>
      <p:ext uri="{BB962C8B-B14F-4D97-AF65-F5344CB8AC3E}">
        <p14:creationId xmlns:p14="http://schemas.microsoft.com/office/powerpoint/2010/main" val="3005392397"/>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6" dur="2000" fill="hold"/>
                                        <p:tgtEl>
                                          <p:spTgt spid="4"/>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8" dur="2000" fill="hold"/>
                                        <p:tgtEl>
                                          <p:spTgt spid="3"/>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3"/>
          <p:cNvSpPr/>
          <p:nvPr/>
        </p:nvSpPr>
        <p:spPr>
          <a:xfrm>
            <a:off x="0" y="1"/>
            <a:ext cx="7443216" cy="6857999"/>
          </a:xfrm>
          <a:custGeom>
            <a:avLst/>
            <a:gdLst/>
            <a:ahLst/>
            <a:cxnLst/>
            <a:rect l="l" t="t" r="r" b="b"/>
            <a:pathLst>
              <a:path w="10058400" h="3886200" extrusionOk="0">
                <a:moveTo>
                  <a:pt x="10058400" y="0"/>
                </a:moveTo>
                <a:lnTo>
                  <a:pt x="0" y="0"/>
                </a:lnTo>
                <a:lnTo>
                  <a:pt x="0" y="3886200"/>
                </a:lnTo>
                <a:lnTo>
                  <a:pt x="10058400" y="3886200"/>
                </a:lnTo>
                <a:lnTo>
                  <a:pt x="10058400" y="0"/>
                </a:lnTo>
                <a:close/>
              </a:path>
            </a:pathLst>
          </a:custGeom>
          <a:solidFill>
            <a:srgbClr val="48599F"/>
          </a:solidFill>
          <a:ln>
            <a:noFill/>
          </a:ln>
        </p:spPr>
        <p:txBody>
          <a:bodyPr spcFirstLastPara="1" wrap="square" lIns="0" tIns="0" rIns="0" bIns="0" anchor="t" anchorCtr="0">
            <a:noAutofit/>
          </a:bodyPr>
          <a:lstStyle/>
          <a:p>
            <a:endParaRPr sz="1600" dirty="0"/>
          </a:p>
        </p:txBody>
      </p:sp>
      <p:pic>
        <p:nvPicPr>
          <p:cNvPr id="144" name="Google Shape;144;p13"/>
          <p:cNvPicPr preferRelativeResize="0"/>
          <p:nvPr/>
        </p:nvPicPr>
        <p:blipFill>
          <a:blip r:embed="rId3">
            <a:alphaModFix/>
          </a:blip>
          <a:stretch>
            <a:fillRect/>
          </a:stretch>
        </p:blipFill>
        <p:spPr>
          <a:xfrm>
            <a:off x="321851" y="336147"/>
            <a:ext cx="1034964" cy="385867"/>
          </a:xfrm>
          <a:prstGeom prst="rect">
            <a:avLst/>
          </a:prstGeom>
          <a:noFill/>
          <a:ln>
            <a:noFill/>
          </a:ln>
        </p:spPr>
      </p:pic>
      <p:sp>
        <p:nvSpPr>
          <p:cNvPr id="148" name="Google Shape;148;p13"/>
          <p:cNvSpPr txBox="1">
            <a:spLocks noGrp="1"/>
          </p:cNvSpPr>
          <p:nvPr>
            <p:ph type="sldNum" idx="12"/>
          </p:nvPr>
        </p:nvSpPr>
        <p:spPr>
          <a:xfrm>
            <a:off x="10926711" y="6311982"/>
            <a:ext cx="311600" cy="208665"/>
          </a:xfrm>
          <a:prstGeom prst="rect">
            <a:avLst/>
          </a:prstGeom>
          <a:noFill/>
          <a:ln>
            <a:noFill/>
          </a:ln>
        </p:spPr>
        <p:txBody>
          <a:bodyPr spcFirstLastPara="1" wrap="square" lIns="0" tIns="23767" rIns="0" bIns="0" anchor="t" anchorCtr="0">
            <a:spAutoFit/>
          </a:bodyPr>
          <a:lstStyle/>
          <a:p>
            <a:fld id="{00000000-1234-1234-1234-123412341234}" type="slidenum">
              <a:rPr lang="en-US">
                <a:solidFill>
                  <a:srgbClr val="FFFFFF"/>
                </a:solidFill>
              </a:rPr>
              <a:pPr/>
              <a:t>11</a:t>
            </a:fld>
            <a:endParaRPr/>
          </a:p>
        </p:txBody>
      </p:sp>
      <p:sp>
        <p:nvSpPr>
          <p:cNvPr id="149" name="Google Shape;149;p13"/>
          <p:cNvSpPr txBox="1"/>
          <p:nvPr/>
        </p:nvSpPr>
        <p:spPr>
          <a:xfrm>
            <a:off x="175936" y="740176"/>
            <a:ext cx="5237200" cy="635968"/>
          </a:xfrm>
          <a:prstGeom prst="rect">
            <a:avLst/>
          </a:prstGeom>
          <a:noFill/>
          <a:ln>
            <a:noFill/>
          </a:ln>
        </p:spPr>
        <p:txBody>
          <a:bodyPr spcFirstLastPara="1" wrap="square" lIns="121900" tIns="121900" rIns="121900" bIns="121900" anchor="t" anchorCtr="0">
            <a:spAutoFit/>
          </a:bodyPr>
          <a:lstStyle/>
          <a:p>
            <a:pPr marL="16933"/>
            <a:r>
              <a:rPr lang="mk-MK" sz="2533" b="1" dirty="0">
                <a:solidFill>
                  <a:schemeClr val="lt1"/>
                </a:solidFill>
                <a:latin typeface="Tahoma"/>
                <a:ea typeface="Tahoma"/>
                <a:cs typeface="Tahoma"/>
                <a:sym typeface="Tahoma"/>
              </a:rPr>
              <a:t>Елементи на силна лозинка</a:t>
            </a:r>
            <a:endParaRPr sz="2533" b="1" dirty="0">
              <a:solidFill>
                <a:schemeClr val="lt1"/>
              </a:solidFill>
              <a:latin typeface="Tahoma"/>
              <a:ea typeface="Tahoma"/>
              <a:cs typeface="Tahoma"/>
              <a:sym typeface="Tahoma"/>
            </a:endParaRPr>
          </a:p>
        </p:txBody>
      </p:sp>
      <p:sp>
        <p:nvSpPr>
          <p:cNvPr id="161" name="Google Shape;161;p13"/>
          <p:cNvSpPr txBox="1"/>
          <p:nvPr/>
        </p:nvSpPr>
        <p:spPr>
          <a:xfrm>
            <a:off x="1468209" y="2196593"/>
            <a:ext cx="5237200" cy="1077178"/>
          </a:xfrm>
          <a:prstGeom prst="rect">
            <a:avLst/>
          </a:prstGeom>
          <a:noFill/>
          <a:ln>
            <a:noFill/>
          </a:ln>
        </p:spPr>
        <p:txBody>
          <a:bodyPr spcFirstLastPara="1" wrap="square" lIns="121900" tIns="121900" rIns="121900" bIns="121900" anchor="t" anchorCtr="0">
            <a:spAutoFit/>
          </a:bodyPr>
          <a:lstStyle/>
          <a:p>
            <a:pPr marL="16933"/>
            <a:r>
              <a:rPr lang="mk-MK" dirty="0">
                <a:solidFill>
                  <a:schemeClr val="lt1"/>
                </a:solidFill>
                <a:latin typeface="Tahoma"/>
                <a:ea typeface="Tahoma"/>
                <a:cs typeface="Tahoma"/>
                <a:sym typeface="Tahoma"/>
              </a:rPr>
              <a:t>Не ги користете вашите лични информации, како роденденот, името или адресата како лозинка</a:t>
            </a:r>
            <a:endParaRPr dirty="0">
              <a:solidFill>
                <a:schemeClr val="lt1"/>
              </a:solidFill>
              <a:latin typeface="Tahoma"/>
              <a:ea typeface="Tahoma"/>
              <a:cs typeface="Tahoma"/>
              <a:sym typeface="Tahoma"/>
            </a:endParaRPr>
          </a:p>
        </p:txBody>
      </p:sp>
      <p:sp>
        <p:nvSpPr>
          <p:cNvPr id="162" name="Google Shape;162;p13"/>
          <p:cNvSpPr txBox="1"/>
          <p:nvPr/>
        </p:nvSpPr>
        <p:spPr>
          <a:xfrm>
            <a:off x="1468209" y="3416214"/>
            <a:ext cx="5237200" cy="523180"/>
          </a:xfrm>
          <a:prstGeom prst="rect">
            <a:avLst/>
          </a:prstGeom>
          <a:noFill/>
          <a:ln>
            <a:noFill/>
          </a:ln>
        </p:spPr>
        <p:txBody>
          <a:bodyPr spcFirstLastPara="1" wrap="square" lIns="121900" tIns="121900" rIns="121900" bIns="121900" anchor="t" anchorCtr="0">
            <a:spAutoFit/>
          </a:bodyPr>
          <a:lstStyle/>
          <a:p>
            <a:pPr marL="16933"/>
            <a:r>
              <a:rPr lang="mk-MK" dirty="0">
                <a:solidFill>
                  <a:schemeClr val="lt1"/>
                </a:solidFill>
                <a:latin typeface="Tahoma"/>
                <a:ea typeface="Tahoma"/>
                <a:cs typeface="Tahoma"/>
                <a:sym typeface="Tahoma"/>
              </a:rPr>
              <a:t>Користете долги лозинки</a:t>
            </a:r>
            <a:endParaRPr dirty="0">
              <a:solidFill>
                <a:schemeClr val="lt1"/>
              </a:solidFill>
              <a:latin typeface="Tahoma"/>
              <a:ea typeface="Tahoma"/>
              <a:cs typeface="Tahoma"/>
              <a:sym typeface="Tahoma"/>
            </a:endParaRPr>
          </a:p>
        </p:txBody>
      </p:sp>
      <p:sp>
        <p:nvSpPr>
          <p:cNvPr id="163" name="Google Shape;163;p13"/>
          <p:cNvSpPr txBox="1"/>
          <p:nvPr/>
        </p:nvSpPr>
        <p:spPr>
          <a:xfrm>
            <a:off x="1468209" y="4263674"/>
            <a:ext cx="5237200" cy="800179"/>
          </a:xfrm>
          <a:prstGeom prst="rect">
            <a:avLst/>
          </a:prstGeom>
          <a:noFill/>
          <a:ln>
            <a:noFill/>
          </a:ln>
        </p:spPr>
        <p:txBody>
          <a:bodyPr spcFirstLastPara="1" wrap="square" lIns="121900" tIns="121900" rIns="121900" bIns="121900" anchor="t" anchorCtr="0">
            <a:spAutoFit/>
          </a:bodyPr>
          <a:lstStyle/>
          <a:p>
            <a:pPr marL="16933"/>
            <a:r>
              <a:rPr lang="mk-MK" dirty="0">
                <a:solidFill>
                  <a:schemeClr val="lt1"/>
                </a:solidFill>
                <a:latin typeface="Tahoma"/>
                <a:ea typeface="Tahoma"/>
                <a:cs typeface="Tahoma"/>
                <a:sym typeface="Tahoma"/>
              </a:rPr>
              <a:t>Користете мали и големи букви, бројки и специјални знаци во вашите лозинки</a:t>
            </a:r>
            <a:endParaRPr dirty="0">
              <a:solidFill>
                <a:schemeClr val="lt1"/>
              </a:solidFill>
              <a:latin typeface="Tahoma"/>
              <a:ea typeface="Tahoma"/>
              <a:cs typeface="Tahoma"/>
              <a:sym typeface="Tahoma"/>
            </a:endParaRPr>
          </a:p>
        </p:txBody>
      </p:sp>
      <p:sp>
        <p:nvSpPr>
          <p:cNvPr id="165" name="Google Shape;165;p13"/>
          <p:cNvSpPr/>
          <p:nvPr/>
        </p:nvSpPr>
        <p:spPr>
          <a:xfrm>
            <a:off x="11780768" y="1"/>
            <a:ext cx="435864" cy="6856298"/>
          </a:xfrm>
          <a:custGeom>
            <a:avLst/>
            <a:gdLst/>
            <a:ahLst/>
            <a:cxnLst/>
            <a:rect l="l" t="t" r="r" b="b"/>
            <a:pathLst>
              <a:path w="10058400" h="3886200" extrusionOk="0">
                <a:moveTo>
                  <a:pt x="10058400" y="0"/>
                </a:moveTo>
                <a:lnTo>
                  <a:pt x="0" y="0"/>
                </a:lnTo>
                <a:lnTo>
                  <a:pt x="0" y="3886200"/>
                </a:lnTo>
                <a:lnTo>
                  <a:pt x="10058400" y="3886200"/>
                </a:lnTo>
                <a:lnTo>
                  <a:pt x="10058400" y="0"/>
                </a:lnTo>
                <a:close/>
              </a:path>
            </a:pathLst>
          </a:custGeom>
          <a:solidFill>
            <a:srgbClr val="48599F"/>
          </a:solidFill>
          <a:ln>
            <a:noFill/>
          </a:ln>
        </p:spPr>
        <p:txBody>
          <a:bodyPr spcFirstLastPara="1" wrap="square" lIns="0" tIns="0" rIns="0" bIns="0" anchor="t" anchorCtr="0">
            <a:noAutofit/>
          </a:bodyPr>
          <a:lstStyle/>
          <a:p>
            <a:endParaRPr sz="1600"/>
          </a:p>
        </p:txBody>
      </p:sp>
      <p:pic>
        <p:nvPicPr>
          <p:cNvPr id="167" name="Google Shape;167;p13"/>
          <p:cNvPicPr preferRelativeResize="0"/>
          <p:nvPr/>
        </p:nvPicPr>
        <p:blipFill rotWithShape="1">
          <a:blip r:embed="rId4">
            <a:alphaModFix/>
          </a:blip>
          <a:srcRect l="52224" t="4113" r="5331"/>
          <a:stretch/>
        </p:blipFill>
        <p:spPr>
          <a:xfrm rot="10800000">
            <a:off x="4831584" y="143197"/>
            <a:ext cx="2549832" cy="6436736"/>
          </a:xfrm>
          <a:prstGeom prst="rect">
            <a:avLst/>
          </a:prstGeom>
          <a:noFill/>
          <a:ln>
            <a:noFill/>
          </a:ln>
        </p:spPr>
      </p:pic>
      <p:cxnSp>
        <p:nvCxnSpPr>
          <p:cNvPr id="2" name="Google Shape;193;p14">
            <a:extLst>
              <a:ext uri="{FF2B5EF4-FFF2-40B4-BE49-F238E27FC236}">
                <a16:creationId xmlns:a16="http://schemas.microsoft.com/office/drawing/2014/main" id="{43677711-C588-4E96-6E42-63A4AE437EFA}"/>
              </a:ext>
            </a:extLst>
          </p:cNvPr>
          <p:cNvCxnSpPr>
            <a:cxnSpLocks/>
          </p:cNvCxnSpPr>
          <p:nvPr/>
        </p:nvCxnSpPr>
        <p:spPr>
          <a:xfrm>
            <a:off x="-36693" y="2689514"/>
            <a:ext cx="1106690" cy="0"/>
          </a:xfrm>
          <a:prstGeom prst="straightConnector1">
            <a:avLst/>
          </a:prstGeom>
          <a:noFill/>
          <a:ln w="101600" cap="flat" cmpd="sng">
            <a:solidFill>
              <a:schemeClr val="lt1"/>
            </a:solidFill>
            <a:prstDash val="solid"/>
            <a:round/>
            <a:headEnd type="none" w="med" len="med"/>
            <a:tailEnd type="oval" w="med" len="med"/>
          </a:ln>
        </p:spPr>
      </p:cxnSp>
      <p:cxnSp>
        <p:nvCxnSpPr>
          <p:cNvPr id="3" name="Google Shape;193;p14">
            <a:extLst>
              <a:ext uri="{FF2B5EF4-FFF2-40B4-BE49-F238E27FC236}">
                <a16:creationId xmlns:a16="http://schemas.microsoft.com/office/drawing/2014/main" id="{7A20C8B6-1D9E-ACC4-9F3C-9DFFA0ED263F}"/>
              </a:ext>
            </a:extLst>
          </p:cNvPr>
          <p:cNvCxnSpPr>
            <a:cxnSpLocks/>
          </p:cNvCxnSpPr>
          <p:nvPr/>
        </p:nvCxnSpPr>
        <p:spPr>
          <a:xfrm>
            <a:off x="0" y="3677804"/>
            <a:ext cx="1069997" cy="0"/>
          </a:xfrm>
          <a:prstGeom prst="straightConnector1">
            <a:avLst/>
          </a:prstGeom>
          <a:noFill/>
          <a:ln w="101600" cap="flat" cmpd="sng">
            <a:solidFill>
              <a:schemeClr val="lt1"/>
            </a:solidFill>
            <a:prstDash val="solid"/>
            <a:round/>
            <a:headEnd type="none" w="med" len="med"/>
            <a:tailEnd type="oval" w="med" len="med"/>
          </a:ln>
        </p:spPr>
      </p:cxnSp>
      <p:cxnSp>
        <p:nvCxnSpPr>
          <p:cNvPr id="4" name="Google Shape;193;p14">
            <a:extLst>
              <a:ext uri="{FF2B5EF4-FFF2-40B4-BE49-F238E27FC236}">
                <a16:creationId xmlns:a16="http://schemas.microsoft.com/office/drawing/2014/main" id="{843CA100-DABC-1DB3-7BF7-D9CEBF3A9B5E}"/>
              </a:ext>
            </a:extLst>
          </p:cNvPr>
          <p:cNvCxnSpPr>
            <a:cxnSpLocks/>
          </p:cNvCxnSpPr>
          <p:nvPr/>
        </p:nvCxnSpPr>
        <p:spPr>
          <a:xfrm>
            <a:off x="0" y="4666095"/>
            <a:ext cx="1069997" cy="0"/>
          </a:xfrm>
          <a:prstGeom prst="straightConnector1">
            <a:avLst/>
          </a:prstGeom>
          <a:noFill/>
          <a:ln w="101600" cap="flat" cmpd="sng">
            <a:solidFill>
              <a:schemeClr val="lt1"/>
            </a:solidFill>
            <a:prstDash val="solid"/>
            <a:round/>
            <a:headEnd type="none" w="med" len="med"/>
            <a:tailEnd type="oval" w="med" len="med"/>
          </a:ln>
        </p:spPr>
      </p:cxnSp>
      <p:pic>
        <p:nvPicPr>
          <p:cNvPr id="16" name="Picture 15" descr="A close-up of numbers and symbols&#10;&#10;Description automatically generated">
            <a:extLst>
              <a:ext uri="{FF2B5EF4-FFF2-40B4-BE49-F238E27FC236}">
                <a16:creationId xmlns:a16="http://schemas.microsoft.com/office/drawing/2014/main" id="{B2F9F108-DCB0-C3D6-3D4B-660A1D7FAF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43217" y="1551402"/>
            <a:ext cx="4337551" cy="344473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
          <a:extLst>
            <a:ext uri="{FF2B5EF4-FFF2-40B4-BE49-F238E27FC236}">
              <a16:creationId xmlns:a16="http://schemas.microsoft.com/office/drawing/2014/main" id="{FA01884D-3197-C715-76A2-FE375391BA1D}"/>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F0703C96-79C6-FB28-AD69-E55CEB0A8105}"/>
              </a:ext>
            </a:extLst>
          </p:cNvPr>
          <p:cNvSpPr/>
          <p:nvPr/>
        </p:nvSpPr>
        <p:spPr>
          <a:xfrm>
            <a:off x="-1" y="0"/>
            <a:ext cx="12192001" cy="6858000"/>
          </a:xfrm>
          <a:prstGeom prst="rect">
            <a:avLst/>
          </a:prstGeom>
          <a:solidFill>
            <a:srgbClr val="29B95C"/>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7F61849E-5E3B-1255-45A9-AE6303F49AA5}"/>
              </a:ext>
            </a:extLst>
          </p:cNvPr>
          <p:cNvPicPr preferRelativeResize="0"/>
          <p:nvPr/>
        </p:nvPicPr>
        <p:blipFill>
          <a:blip r:embed="rId3">
            <a:alphaModFix/>
          </a:blip>
          <a:stretch>
            <a:fillRect/>
          </a:stretch>
        </p:blipFill>
        <p:spPr>
          <a:xfrm>
            <a:off x="362726" y="407613"/>
            <a:ext cx="2223364" cy="809900"/>
          </a:xfrm>
          <a:prstGeom prst="rect">
            <a:avLst/>
          </a:prstGeom>
          <a:noFill/>
          <a:ln>
            <a:noFill/>
          </a:ln>
        </p:spPr>
      </p:pic>
      <p:sp>
        <p:nvSpPr>
          <p:cNvPr id="7" name="Google Shape;124;p11">
            <a:extLst>
              <a:ext uri="{FF2B5EF4-FFF2-40B4-BE49-F238E27FC236}">
                <a16:creationId xmlns:a16="http://schemas.microsoft.com/office/drawing/2014/main" id="{12A93083-ABFE-6685-EBDC-769AD178A0C4}"/>
              </a:ext>
            </a:extLst>
          </p:cNvPr>
          <p:cNvSpPr txBox="1"/>
          <p:nvPr/>
        </p:nvSpPr>
        <p:spPr>
          <a:xfrm>
            <a:off x="2703335" y="2163391"/>
            <a:ext cx="6785327" cy="3788518"/>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6600" b="1" dirty="0">
                <a:solidFill>
                  <a:schemeClr val="bg1"/>
                </a:solidFill>
                <a:latin typeface="Tahoma"/>
                <a:ea typeface="Tahoma"/>
                <a:cs typeface="Tahoma"/>
                <a:sym typeface="Tahoma"/>
              </a:rPr>
              <a:t>Социјални мрежи</a:t>
            </a:r>
            <a:endParaRPr lang="en-US" sz="6600" dirty="0">
              <a:solidFill>
                <a:schemeClr val="bg1"/>
              </a:solidFill>
              <a:latin typeface="Arimo"/>
              <a:ea typeface="Arimo"/>
              <a:cs typeface="Arimo"/>
              <a:sym typeface="Arimo"/>
            </a:endParaRPr>
          </a:p>
          <a:p>
            <a:pPr marL="16933" marR="0" lvl="0" indent="0" algn="ctr" rtl="0">
              <a:lnSpc>
                <a:spcPct val="115000"/>
              </a:lnSpc>
              <a:spcBef>
                <a:spcPts val="0"/>
              </a:spcBef>
              <a:spcAft>
                <a:spcPts val="0"/>
              </a:spcAft>
              <a:buNone/>
            </a:pPr>
            <a:endParaRPr lang="en-US" sz="4000"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4000" dirty="0">
              <a:latin typeface="Arimo"/>
              <a:ea typeface="Arimo"/>
              <a:cs typeface="Arimo"/>
              <a:sym typeface="Arimo"/>
            </a:endParaRPr>
          </a:p>
        </p:txBody>
      </p:sp>
      <p:sp>
        <p:nvSpPr>
          <p:cNvPr id="47" name="Google Shape;47;p7">
            <a:extLst>
              <a:ext uri="{FF2B5EF4-FFF2-40B4-BE49-F238E27FC236}">
                <a16:creationId xmlns:a16="http://schemas.microsoft.com/office/drawing/2014/main" id="{4391A716-0B7F-9D7B-07D2-1DDAC20732F2}"/>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lt1"/>
                </a:solidFill>
                <a:latin typeface="Tahoma"/>
                <a:ea typeface="Tahoma"/>
                <a:cs typeface="Tahoma"/>
                <a:sym typeface="Tahoma"/>
              </a:rPr>
              <a:t>MKSafeNet</a:t>
            </a:r>
            <a:endParaRPr sz="1467" dirty="0">
              <a:solidFill>
                <a:schemeClr val="lt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5707A773-01EF-D1A0-85DF-E115B60DE763}"/>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lt1"/>
                </a:solidFill>
                <a:latin typeface="Arimo"/>
                <a:ea typeface="Arimo"/>
                <a:cs typeface="Arimo"/>
                <a:sym typeface="Arimo"/>
              </a:rPr>
              <a:t>2025</a:t>
            </a:r>
            <a:endParaRPr sz="1067" dirty="0">
              <a:solidFill>
                <a:schemeClr val="lt1"/>
              </a:solidFill>
              <a:latin typeface="Arimo"/>
              <a:ea typeface="Arimo"/>
              <a:cs typeface="Arimo"/>
              <a:sym typeface="Arimo"/>
            </a:endParaRPr>
          </a:p>
        </p:txBody>
      </p:sp>
      <p:pic>
        <p:nvPicPr>
          <p:cNvPr id="2" name="Google Shape;55;p7">
            <a:extLst>
              <a:ext uri="{FF2B5EF4-FFF2-40B4-BE49-F238E27FC236}">
                <a16:creationId xmlns:a16="http://schemas.microsoft.com/office/drawing/2014/main" id="{5C03AA29-663E-DC35-C1C7-2C73EAD69312}"/>
              </a:ext>
            </a:extLst>
          </p:cNvPr>
          <p:cNvPicPr preferRelativeResize="0"/>
          <p:nvPr/>
        </p:nvPicPr>
        <p:blipFill rotWithShape="1">
          <a:blip r:embed="rId4">
            <a:alphaModFix/>
          </a:blip>
          <a:srcRect l="52224" r="5331"/>
          <a:stretch/>
        </p:blipFill>
        <p:spPr>
          <a:xfrm>
            <a:off x="362726" y="3163813"/>
            <a:ext cx="1286057" cy="3385919"/>
          </a:xfrm>
          <a:prstGeom prst="rect">
            <a:avLst/>
          </a:prstGeom>
          <a:noFill/>
          <a:ln>
            <a:noFill/>
          </a:ln>
        </p:spPr>
      </p:pic>
    </p:spTree>
    <p:extLst>
      <p:ext uri="{BB962C8B-B14F-4D97-AF65-F5344CB8AC3E}">
        <p14:creationId xmlns:p14="http://schemas.microsoft.com/office/powerpoint/2010/main" val="17782081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B320C69D-9A7B-7831-3C53-5D5A58A61CCC}"/>
            </a:ext>
          </a:extLst>
        </p:cNvPr>
        <p:cNvGrpSpPr/>
        <p:nvPr/>
      </p:nvGrpSpPr>
      <p:grpSpPr>
        <a:xfrm>
          <a:off x="0" y="0"/>
          <a:ext cx="0" cy="0"/>
          <a:chOff x="0" y="0"/>
          <a:chExt cx="0" cy="0"/>
        </a:xfrm>
      </p:grpSpPr>
      <p:sp>
        <p:nvSpPr>
          <p:cNvPr id="130" name="Google Shape;130;p12">
            <a:extLst>
              <a:ext uri="{FF2B5EF4-FFF2-40B4-BE49-F238E27FC236}">
                <a16:creationId xmlns:a16="http://schemas.microsoft.com/office/drawing/2014/main" id="{1E4C6199-2416-2544-2E90-5081DE7B8B56}"/>
              </a:ext>
            </a:extLst>
          </p:cNvPr>
          <p:cNvSpPr/>
          <p:nvPr/>
        </p:nvSpPr>
        <p:spPr>
          <a:xfrm>
            <a:off x="7516802" y="0"/>
            <a:ext cx="4675197" cy="6858000"/>
          </a:xfrm>
          <a:prstGeom prst="rect">
            <a:avLst/>
          </a:prstGeom>
          <a:solidFill>
            <a:srgbClr val="29B95C"/>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a:extLst>
              <a:ext uri="{FF2B5EF4-FFF2-40B4-BE49-F238E27FC236}">
                <a16:creationId xmlns:a16="http://schemas.microsoft.com/office/drawing/2014/main" id="{9DEB672B-FB1B-C966-D479-1592659D5651}"/>
              </a:ext>
            </a:extLst>
          </p:cNvPr>
          <p:cNvSpPr txBox="1">
            <a:spLocks noGrp="1"/>
          </p:cNvSpPr>
          <p:nvPr>
            <p:ph type="title"/>
          </p:nvPr>
        </p:nvSpPr>
        <p:spPr>
          <a:xfrm>
            <a:off x="223174" y="1004667"/>
            <a:ext cx="5986525" cy="841283"/>
          </a:xfrm>
          <a:prstGeom prst="rect">
            <a:avLst/>
          </a:prstGeom>
          <a:noFill/>
          <a:ln>
            <a:noFill/>
          </a:ln>
        </p:spPr>
        <p:txBody>
          <a:bodyPr spcFirstLastPara="1" wrap="square" lIns="0" tIns="345467" rIns="0" bIns="0" anchor="t" anchorCtr="0">
            <a:spAutoFit/>
          </a:bodyPr>
          <a:lstStyle/>
          <a:p>
            <a:pPr marL="16933"/>
            <a:r>
              <a:rPr lang="mk-MK" sz="3200" dirty="0">
                <a:latin typeface="Arimo"/>
                <a:ea typeface="Arimo"/>
                <a:cs typeface="Arimo"/>
                <a:sym typeface="Arimo"/>
              </a:rPr>
              <a:t>Што е социјална мрежа?</a:t>
            </a:r>
            <a:endParaRPr sz="3200" dirty="0">
              <a:latin typeface="Arimo"/>
              <a:ea typeface="Arimo"/>
              <a:cs typeface="Arimo"/>
              <a:sym typeface="Arimo"/>
            </a:endParaRPr>
          </a:p>
        </p:txBody>
      </p:sp>
      <p:sp>
        <p:nvSpPr>
          <p:cNvPr id="134" name="Google Shape;134;p12">
            <a:extLst>
              <a:ext uri="{FF2B5EF4-FFF2-40B4-BE49-F238E27FC236}">
                <a16:creationId xmlns:a16="http://schemas.microsoft.com/office/drawing/2014/main" id="{49FB7CEE-48CB-885F-4B47-E13BA5224917}"/>
              </a:ext>
            </a:extLst>
          </p:cNvPr>
          <p:cNvSpPr txBox="1"/>
          <p:nvPr/>
        </p:nvSpPr>
        <p:spPr>
          <a:xfrm>
            <a:off x="223175" y="2653243"/>
            <a:ext cx="5036175" cy="2042721"/>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Социјална мрежа е апликација каде можеш да комуницираш со твоите врсници. Апликациите како </a:t>
            </a:r>
            <a:r>
              <a:rPr lang="en-US" sz="2267" b="1" dirty="0">
                <a:solidFill>
                  <a:srgbClr val="003563"/>
                </a:solidFill>
                <a:latin typeface="Tahoma"/>
                <a:ea typeface="Tahoma"/>
                <a:cs typeface="Tahoma"/>
                <a:sym typeface="Tahoma"/>
              </a:rPr>
              <a:t>Instagram, TikTok </a:t>
            </a:r>
            <a:r>
              <a:rPr lang="mk-MK" sz="2267" b="1" dirty="0">
                <a:solidFill>
                  <a:srgbClr val="003563"/>
                </a:solidFill>
                <a:latin typeface="Tahoma"/>
                <a:ea typeface="Tahoma"/>
                <a:cs typeface="Tahoma"/>
                <a:sym typeface="Tahoma"/>
              </a:rPr>
              <a:t>и </a:t>
            </a:r>
            <a:r>
              <a:rPr lang="en-US" sz="2267" b="1" dirty="0">
                <a:solidFill>
                  <a:srgbClr val="003563"/>
                </a:solidFill>
                <a:latin typeface="Tahoma"/>
                <a:ea typeface="Tahoma"/>
                <a:cs typeface="Tahoma"/>
                <a:sym typeface="Tahoma"/>
              </a:rPr>
              <a:t>Facebook </a:t>
            </a:r>
            <a:r>
              <a:rPr lang="mk-MK" sz="2267" b="1" dirty="0">
                <a:solidFill>
                  <a:srgbClr val="003563"/>
                </a:solidFill>
                <a:latin typeface="Tahoma"/>
                <a:ea typeface="Tahoma"/>
                <a:cs typeface="Tahoma"/>
                <a:sym typeface="Tahoma"/>
              </a:rPr>
              <a:t>се социјални мрежи. </a:t>
            </a:r>
            <a:endParaRPr lang="ru-RU" sz="2267" dirty="0">
              <a:solidFill>
                <a:srgbClr val="003563"/>
              </a:solidFill>
              <a:latin typeface="Arimo"/>
              <a:ea typeface="Arimo"/>
              <a:cs typeface="Arimo"/>
              <a:sym typeface="Arimo"/>
            </a:endParaRPr>
          </a:p>
        </p:txBody>
      </p:sp>
      <p:pic>
        <p:nvPicPr>
          <p:cNvPr id="136" name="Google Shape;136;p12">
            <a:extLst>
              <a:ext uri="{FF2B5EF4-FFF2-40B4-BE49-F238E27FC236}">
                <a16:creationId xmlns:a16="http://schemas.microsoft.com/office/drawing/2014/main" id="{04A1F3F0-4A70-3EFC-E471-A321943D6DD6}"/>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23174" y="270201"/>
            <a:ext cx="1285399" cy="478207"/>
          </a:xfrm>
          <a:prstGeom prst="rect">
            <a:avLst/>
          </a:prstGeom>
          <a:noFill/>
          <a:ln>
            <a:noFill/>
          </a:ln>
        </p:spPr>
      </p:pic>
      <p:pic>
        <p:nvPicPr>
          <p:cNvPr id="138" name="Google Shape;138;p12">
            <a:extLst>
              <a:ext uri="{FF2B5EF4-FFF2-40B4-BE49-F238E27FC236}">
                <a16:creationId xmlns:a16="http://schemas.microsoft.com/office/drawing/2014/main" id="{7E57A3CA-A9CC-4B90-25FE-3828291F3B46}"/>
              </a:ext>
            </a:extLst>
          </p:cNvPr>
          <p:cNvPicPr preferRelativeResize="0"/>
          <p:nvPr/>
        </p:nvPicPr>
        <p:blipFill rotWithShape="1">
          <a:blip r:embed="rId4">
            <a:alphaModFix/>
          </a:blip>
          <a:srcRect l="52224" t="5294" r="5331"/>
          <a:stretch/>
        </p:blipFill>
        <p:spPr>
          <a:xfrm rot="10800000">
            <a:off x="10550164" y="-149007"/>
            <a:ext cx="2604868" cy="6495135"/>
          </a:xfrm>
          <a:prstGeom prst="rect">
            <a:avLst/>
          </a:prstGeom>
          <a:noFill/>
          <a:ln>
            <a:noFill/>
          </a:ln>
        </p:spPr>
      </p:pic>
      <p:pic>
        <p:nvPicPr>
          <p:cNvPr id="3" name="Picture 2" descr="A group of colorful chat bubbles&#10;&#10;Description automatically generated">
            <a:extLst>
              <a:ext uri="{FF2B5EF4-FFF2-40B4-BE49-F238E27FC236}">
                <a16:creationId xmlns:a16="http://schemas.microsoft.com/office/drawing/2014/main" id="{9B4B4164-88F3-D080-BB00-3EEDAD15FB4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66454" y="1184720"/>
            <a:ext cx="4876190" cy="4876190"/>
          </a:xfrm>
          <a:prstGeom prst="rect">
            <a:avLst/>
          </a:prstGeom>
        </p:spPr>
      </p:pic>
    </p:spTree>
    <p:extLst>
      <p:ext uri="{BB962C8B-B14F-4D97-AF65-F5344CB8AC3E}">
        <p14:creationId xmlns:p14="http://schemas.microsoft.com/office/powerpoint/2010/main" val="29112681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98AA0FBA-2CFD-C5E6-4B21-1A5D869E23FB}"/>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4E6D57FC-A00E-6F56-F037-F81DDAFB5A2F}"/>
              </a:ext>
            </a:extLst>
          </p:cNvPr>
          <p:cNvSpPr/>
          <p:nvPr/>
        </p:nvSpPr>
        <p:spPr>
          <a:xfrm>
            <a:off x="-1" y="6602740"/>
            <a:ext cx="12192001" cy="255260"/>
          </a:xfrm>
          <a:prstGeom prst="rect">
            <a:avLst/>
          </a:prstGeom>
          <a:solidFill>
            <a:srgbClr val="29B95C"/>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6DF7857E-221D-C6E2-D01C-7CBF843C0047}"/>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Безбедно користење на социјалните мрежи</a:t>
            </a:r>
          </a:p>
        </p:txBody>
      </p:sp>
      <p:sp>
        <p:nvSpPr>
          <p:cNvPr id="7" name="Google Shape;124;p11">
            <a:extLst>
              <a:ext uri="{FF2B5EF4-FFF2-40B4-BE49-F238E27FC236}">
                <a16:creationId xmlns:a16="http://schemas.microsoft.com/office/drawing/2014/main" id="{2E7206F4-61D9-1F75-079B-2793931BAC8F}"/>
              </a:ext>
            </a:extLst>
          </p:cNvPr>
          <p:cNvSpPr txBox="1"/>
          <p:nvPr/>
        </p:nvSpPr>
        <p:spPr>
          <a:xfrm>
            <a:off x="1522480" y="2565258"/>
            <a:ext cx="9125937" cy="24439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Никогаш не разговарај со непознати на социјалните мрежи. Ако некој непознат ти испрати некаква порака, извести ги своите родители. Секогаш размислувај пред да објавиш на социјалните мрежи. Дали твојата објава, твојот коментар или твојата порака ќе ги повредат другите? </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3" name="Picture 2">
            <a:extLst>
              <a:ext uri="{FF2B5EF4-FFF2-40B4-BE49-F238E27FC236}">
                <a16:creationId xmlns:a16="http://schemas.microsoft.com/office/drawing/2014/main" id="{60BF02D0-2498-DF96-67D2-77183EFF74C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812512" y="6262810"/>
            <a:ext cx="2200285" cy="240010"/>
          </a:xfrm>
          <a:prstGeom prst="rect">
            <a:avLst/>
          </a:prstGeom>
        </p:spPr>
      </p:pic>
      <p:grpSp>
        <p:nvGrpSpPr>
          <p:cNvPr id="4" name="Group 3">
            <a:extLst>
              <a:ext uri="{FF2B5EF4-FFF2-40B4-BE49-F238E27FC236}">
                <a16:creationId xmlns:a16="http://schemas.microsoft.com/office/drawing/2014/main" id="{216B98A8-0B98-E4E1-E6DB-38E4887DA46D}"/>
              </a:ext>
            </a:extLst>
          </p:cNvPr>
          <p:cNvGrpSpPr/>
          <p:nvPr/>
        </p:nvGrpSpPr>
        <p:grpSpPr>
          <a:xfrm>
            <a:off x="10410193" y="4809982"/>
            <a:ext cx="1539471" cy="1614866"/>
            <a:chOff x="5929163" y="812565"/>
            <a:chExt cx="5224201" cy="5480054"/>
          </a:xfrm>
        </p:grpSpPr>
        <p:pic>
          <p:nvPicPr>
            <p:cNvPr id="5" name="Picture 4">
              <a:extLst>
                <a:ext uri="{FF2B5EF4-FFF2-40B4-BE49-F238E27FC236}">
                  <a16:creationId xmlns:a16="http://schemas.microsoft.com/office/drawing/2014/main" id="{D460B70C-9513-B014-FAC2-106BC12AC26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400174" y="2914247"/>
              <a:ext cx="2629032" cy="3378372"/>
            </a:xfrm>
            <a:prstGeom prst="rect">
              <a:avLst/>
            </a:prstGeom>
          </p:spPr>
        </p:pic>
        <p:pic>
          <p:nvPicPr>
            <p:cNvPr id="8" name="Picture 7">
              <a:extLst>
                <a:ext uri="{FF2B5EF4-FFF2-40B4-BE49-F238E27FC236}">
                  <a16:creationId xmlns:a16="http://schemas.microsoft.com/office/drawing/2014/main" id="{3BDC6AD2-1952-D1E5-91BE-488795C4CDC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pic>
        <p:nvPicPr>
          <p:cNvPr id="9" name="Google Shape;51;p7">
            <a:extLst>
              <a:ext uri="{FF2B5EF4-FFF2-40B4-BE49-F238E27FC236}">
                <a16:creationId xmlns:a16="http://schemas.microsoft.com/office/drawing/2014/main" id="{9DD6ABEE-9B1D-7834-1F16-4D2F1361D381}"/>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36853040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98AA0FBA-2CFD-C5E6-4B21-1A5D869E23FB}"/>
            </a:ext>
          </a:extLst>
        </p:cNvPr>
        <p:cNvGrpSpPr/>
        <p:nvPr/>
      </p:nvGrpSpPr>
      <p:grpSpPr>
        <a:xfrm>
          <a:off x="0" y="0"/>
          <a:ext cx="0" cy="0"/>
          <a:chOff x="0" y="0"/>
          <a:chExt cx="0" cy="0"/>
        </a:xfrm>
      </p:grpSpPr>
      <p:sp>
        <p:nvSpPr>
          <p:cNvPr id="6" name="Google Shape;120;p11">
            <a:extLst>
              <a:ext uri="{FF2B5EF4-FFF2-40B4-BE49-F238E27FC236}">
                <a16:creationId xmlns:a16="http://schemas.microsoft.com/office/drawing/2014/main" id="{6DF7857E-221D-C6E2-D01C-7CBF843C0047}"/>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Безбедно користење на социјалните мрежи</a:t>
            </a:r>
          </a:p>
        </p:txBody>
      </p:sp>
      <p:pic>
        <p:nvPicPr>
          <p:cNvPr id="13" name="Picture 12">
            <a:extLst>
              <a:ext uri="{FF2B5EF4-FFF2-40B4-BE49-F238E27FC236}">
                <a16:creationId xmlns:a16="http://schemas.microsoft.com/office/drawing/2014/main" id="{52DEE4AF-81C3-A701-BE1B-EB8C30F880B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167321" y="6262810"/>
            <a:ext cx="2200285" cy="240010"/>
          </a:xfrm>
          <a:prstGeom prst="rect">
            <a:avLst/>
          </a:prstGeom>
        </p:spPr>
      </p:pic>
      <p:pic>
        <p:nvPicPr>
          <p:cNvPr id="3" name="Picture 2">
            <a:extLst>
              <a:ext uri="{FF2B5EF4-FFF2-40B4-BE49-F238E27FC236}">
                <a16:creationId xmlns:a16="http://schemas.microsoft.com/office/drawing/2014/main" id="{C85BDF70-778D-6DAD-68A5-BF1983C8FCC0}"/>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9010373">
            <a:off x="10357188" y="5523202"/>
            <a:ext cx="774725" cy="995541"/>
          </a:xfrm>
          <a:prstGeom prst="rect">
            <a:avLst/>
          </a:prstGeom>
        </p:spPr>
      </p:pic>
      <p:pic>
        <p:nvPicPr>
          <p:cNvPr id="4" name="Picture 3">
            <a:extLst>
              <a:ext uri="{FF2B5EF4-FFF2-40B4-BE49-F238E27FC236}">
                <a16:creationId xmlns:a16="http://schemas.microsoft.com/office/drawing/2014/main" id="{700CC465-A7F8-B0B0-4C1C-BED25C975D31}"/>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9828135" y="4812521"/>
            <a:ext cx="1539471" cy="964263"/>
          </a:xfrm>
          <a:prstGeom prst="rect">
            <a:avLst/>
          </a:prstGeom>
        </p:spPr>
      </p:pic>
      <p:sp>
        <p:nvSpPr>
          <p:cNvPr id="2" name="Google Shape;46;p7">
            <a:extLst>
              <a:ext uri="{FF2B5EF4-FFF2-40B4-BE49-F238E27FC236}">
                <a16:creationId xmlns:a16="http://schemas.microsoft.com/office/drawing/2014/main" id="{64F2A931-929B-C600-9691-DEC4833F58AD}"/>
              </a:ext>
            </a:extLst>
          </p:cNvPr>
          <p:cNvSpPr/>
          <p:nvPr/>
        </p:nvSpPr>
        <p:spPr>
          <a:xfrm>
            <a:off x="-1" y="6602740"/>
            <a:ext cx="12192001" cy="255260"/>
          </a:xfrm>
          <a:prstGeom prst="rect">
            <a:avLst/>
          </a:prstGeom>
          <a:solidFill>
            <a:srgbClr val="29B95C"/>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9" name="Google Shape;124;p11">
            <a:extLst>
              <a:ext uri="{FF2B5EF4-FFF2-40B4-BE49-F238E27FC236}">
                <a16:creationId xmlns:a16="http://schemas.microsoft.com/office/drawing/2014/main" id="{EBA1082D-4EB7-FDEF-9AEA-CFC0810E7D1C}"/>
              </a:ext>
            </a:extLst>
          </p:cNvPr>
          <p:cNvSpPr txBox="1"/>
          <p:nvPr/>
        </p:nvSpPr>
        <p:spPr>
          <a:xfrm>
            <a:off x="1522480" y="2565258"/>
            <a:ext cx="9125937" cy="24439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Никогаш не разговарај со непознати на социјалните мрежи. Ако некој непознат ти испрати некаква порака, извести ги своите родители. Секогаш размислувај пред да објавиш на социјалните мрежи. Дали твојата објава, твојот коментар или твојата порака ќе ги повредат другите? </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10" name="Google Shape;51;p7">
            <a:extLst>
              <a:ext uri="{FF2B5EF4-FFF2-40B4-BE49-F238E27FC236}">
                <a16:creationId xmlns:a16="http://schemas.microsoft.com/office/drawing/2014/main" id="{D90BE18D-A44E-BF72-2C9C-C353F3E5A708}"/>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3225133868"/>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6" dur="2000" fill="hold"/>
                                        <p:tgtEl>
                                          <p:spTgt spid="4"/>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8" dur="2000" fill="hold"/>
                                        <p:tgtEl>
                                          <p:spTgt spid="3"/>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DFA8A47B-EBA4-553B-7F24-95005D7F1FDE}"/>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53C1F105-25C7-E75C-B57D-8029B6C275D8}"/>
              </a:ext>
            </a:extLst>
          </p:cNvPr>
          <p:cNvSpPr/>
          <p:nvPr/>
        </p:nvSpPr>
        <p:spPr>
          <a:xfrm>
            <a:off x="7629525" y="0"/>
            <a:ext cx="4562475" cy="6858000"/>
          </a:xfrm>
          <a:prstGeom prst="rect">
            <a:avLst/>
          </a:prstGeom>
          <a:solidFill>
            <a:srgbClr val="29B95C"/>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B87B1429-2CFC-D8CF-928B-54811140EA72}"/>
              </a:ext>
            </a:extLst>
          </p:cNvPr>
          <p:cNvSpPr txBox="1">
            <a:spLocks/>
          </p:cNvSpPr>
          <p:nvPr/>
        </p:nvSpPr>
        <p:spPr>
          <a:xfrm>
            <a:off x="362725" y="1288745"/>
            <a:ext cx="6785327" cy="1169706"/>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Златното правило за</a:t>
            </a:r>
            <a:r>
              <a:rPr lang="en-US" sz="2667" b="1" dirty="0">
                <a:solidFill>
                  <a:srgbClr val="003563"/>
                </a:solidFill>
                <a:latin typeface="Tahoma" panose="020B0604030504040204" pitchFamily="34" charset="0"/>
                <a:ea typeface="Tahoma" panose="020B0604030504040204" pitchFamily="34" charset="0"/>
                <a:cs typeface="Tahoma" panose="020B0604030504040204" pitchFamily="34" charset="0"/>
              </a:rPr>
              <a:t> online </a:t>
            </a: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комуникацијата</a:t>
            </a:r>
          </a:p>
        </p:txBody>
      </p:sp>
      <p:sp>
        <p:nvSpPr>
          <p:cNvPr id="7" name="Google Shape;124;p11">
            <a:extLst>
              <a:ext uri="{FF2B5EF4-FFF2-40B4-BE49-F238E27FC236}">
                <a16:creationId xmlns:a16="http://schemas.microsoft.com/office/drawing/2014/main" id="{E21FCDF3-8D72-AB84-83B4-6AA21D237F16}"/>
              </a:ext>
            </a:extLst>
          </p:cNvPr>
          <p:cNvSpPr txBox="1"/>
          <p:nvPr/>
        </p:nvSpPr>
        <p:spPr>
          <a:xfrm>
            <a:off x="362725" y="2933953"/>
            <a:ext cx="6785327" cy="24439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nSpc>
                <a:spcPct val="115000"/>
              </a:lnSpc>
            </a:pPr>
            <a:r>
              <a:rPr lang="mk-MK" sz="2267" b="1" dirty="0">
                <a:solidFill>
                  <a:srgbClr val="003563"/>
                </a:solidFill>
                <a:latin typeface="Tahoma"/>
                <a:ea typeface="Tahoma"/>
                <a:cs typeface="Tahoma"/>
                <a:sym typeface="Tahoma"/>
              </a:rPr>
              <a:t>Биди учтив и почитувај ги другите на социјалните мрежи. Тоа што мислиш дека не би го кажал во живо, не го кажувај ни на социјалните мрежи.</a:t>
            </a:r>
          </a:p>
          <a:p>
            <a:pPr marL="16933" marR="0" lvl="0" indent="0" algn="l"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l"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sp>
        <p:nvSpPr>
          <p:cNvPr id="47" name="Google Shape;47;p7">
            <a:extLst>
              <a:ext uri="{FF2B5EF4-FFF2-40B4-BE49-F238E27FC236}">
                <a16:creationId xmlns:a16="http://schemas.microsoft.com/office/drawing/2014/main" id="{D048B248-02AA-BB94-A39D-9101205A03D4}"/>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bg1"/>
                </a:solidFill>
                <a:latin typeface="Tahoma"/>
                <a:ea typeface="Tahoma"/>
                <a:cs typeface="Tahoma"/>
                <a:sym typeface="Tahoma"/>
              </a:rPr>
              <a:t>MKSafeNet</a:t>
            </a:r>
            <a:endParaRPr sz="1467" dirty="0">
              <a:solidFill>
                <a:schemeClr val="bg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875932B1-34E4-ECBD-9069-2A53136C5E50}"/>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bg1"/>
                </a:solidFill>
                <a:latin typeface="Arimo"/>
                <a:ea typeface="Arimo"/>
                <a:cs typeface="Arimo"/>
                <a:sym typeface="Arimo"/>
              </a:rPr>
              <a:t>2025</a:t>
            </a:r>
            <a:endParaRPr sz="1067" dirty="0">
              <a:solidFill>
                <a:schemeClr val="bg1"/>
              </a:solidFill>
              <a:latin typeface="Arimo"/>
              <a:ea typeface="Arimo"/>
              <a:cs typeface="Arimo"/>
              <a:sym typeface="Arimo"/>
            </a:endParaRPr>
          </a:p>
        </p:txBody>
      </p:sp>
      <p:pic>
        <p:nvPicPr>
          <p:cNvPr id="4" name="Picture 3" descr="A person and person holding up pictures&#10;&#10;Description automatically generated">
            <a:extLst>
              <a:ext uri="{FF2B5EF4-FFF2-40B4-BE49-F238E27FC236}">
                <a16:creationId xmlns:a16="http://schemas.microsoft.com/office/drawing/2014/main" id="{43735354-2CAB-66AA-2957-97426DB85B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18726" y="715184"/>
            <a:ext cx="4850462" cy="5924371"/>
          </a:xfrm>
          <a:prstGeom prst="rect">
            <a:avLst/>
          </a:prstGeom>
        </p:spPr>
      </p:pic>
      <p:pic>
        <p:nvPicPr>
          <p:cNvPr id="3" name="Google Shape;51;p7">
            <a:extLst>
              <a:ext uri="{FF2B5EF4-FFF2-40B4-BE49-F238E27FC236}">
                <a16:creationId xmlns:a16="http://schemas.microsoft.com/office/drawing/2014/main" id="{FF11580B-F5D8-6FA6-12A4-EEE57857AA2D}"/>
              </a:ext>
            </a:extLst>
          </p:cNvPr>
          <p:cNvPicPr preferRelativeResize="0"/>
          <p:nvPr/>
        </p:nvPicPr>
        <p:blipFill>
          <a:blip r:embed="rId4">
            <a:extLst>
              <a:ext uri="{28A0092B-C50C-407E-A947-70E740481C1C}">
                <a14:useLocalDpi xmlns:a14="http://schemas.microsoft.com/office/drawing/2010/main" val="0"/>
              </a:ext>
            </a:extLst>
          </a:blip>
          <a:srcRect/>
          <a:stretch/>
        </p:blipFill>
        <p:spPr>
          <a:xfrm>
            <a:off x="218703" y="195268"/>
            <a:ext cx="1527801" cy="557673"/>
          </a:xfrm>
          <a:prstGeom prst="rect">
            <a:avLst/>
          </a:prstGeom>
          <a:noFill/>
          <a:ln>
            <a:noFill/>
          </a:ln>
        </p:spPr>
      </p:pic>
      <p:pic>
        <p:nvPicPr>
          <p:cNvPr id="5" name="Picture 4" descr="A black and blue logo&#10;&#10;Description automatically generated">
            <a:extLst>
              <a:ext uri="{FF2B5EF4-FFF2-40B4-BE49-F238E27FC236}">
                <a16:creationId xmlns:a16="http://schemas.microsoft.com/office/drawing/2014/main" id="{7573C3A4-1087-D5CA-CA2C-158B1E57195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2726" y="5377873"/>
            <a:ext cx="2647950" cy="1006022"/>
          </a:xfrm>
          <a:prstGeom prst="rect">
            <a:avLst/>
          </a:prstGeom>
        </p:spPr>
      </p:pic>
    </p:spTree>
    <p:extLst>
      <p:ext uri="{BB962C8B-B14F-4D97-AF65-F5344CB8AC3E}">
        <p14:creationId xmlns:p14="http://schemas.microsoft.com/office/powerpoint/2010/main" val="411371705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
          <a:extLst>
            <a:ext uri="{FF2B5EF4-FFF2-40B4-BE49-F238E27FC236}">
              <a16:creationId xmlns:a16="http://schemas.microsoft.com/office/drawing/2014/main" id="{0F3662B9-073C-4A74-339F-04FB57CA5ACE}"/>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DD7E6C8B-AEE9-0B7E-AD0B-A31183EAE5B0}"/>
              </a:ext>
            </a:extLst>
          </p:cNvPr>
          <p:cNvSpPr/>
          <p:nvPr/>
        </p:nvSpPr>
        <p:spPr>
          <a:xfrm>
            <a:off x="-1" y="0"/>
            <a:ext cx="12192001" cy="6858000"/>
          </a:xfrm>
          <a:prstGeom prst="rect">
            <a:avLst/>
          </a:prstGeom>
          <a:solidFill>
            <a:srgbClr val="7030A0"/>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AD84D90F-967B-0F69-95A1-756B379FC1BA}"/>
              </a:ext>
            </a:extLst>
          </p:cNvPr>
          <p:cNvPicPr preferRelativeResize="0"/>
          <p:nvPr/>
        </p:nvPicPr>
        <p:blipFill>
          <a:blip r:embed="rId3">
            <a:alphaModFix/>
          </a:blip>
          <a:stretch>
            <a:fillRect/>
          </a:stretch>
        </p:blipFill>
        <p:spPr>
          <a:xfrm>
            <a:off x="362726" y="407613"/>
            <a:ext cx="2223364" cy="809900"/>
          </a:xfrm>
          <a:prstGeom prst="rect">
            <a:avLst/>
          </a:prstGeom>
          <a:noFill/>
          <a:ln>
            <a:noFill/>
          </a:ln>
        </p:spPr>
      </p:pic>
      <p:sp>
        <p:nvSpPr>
          <p:cNvPr id="7" name="Google Shape;124;p11">
            <a:extLst>
              <a:ext uri="{FF2B5EF4-FFF2-40B4-BE49-F238E27FC236}">
                <a16:creationId xmlns:a16="http://schemas.microsoft.com/office/drawing/2014/main" id="{C87CE354-73BE-AC83-A09B-C5C387896E45}"/>
              </a:ext>
            </a:extLst>
          </p:cNvPr>
          <p:cNvSpPr txBox="1"/>
          <p:nvPr/>
        </p:nvSpPr>
        <p:spPr>
          <a:xfrm>
            <a:off x="2903360" y="2849639"/>
            <a:ext cx="6785327" cy="2007133"/>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en-US" sz="6600" b="1" dirty="0">
                <a:solidFill>
                  <a:schemeClr val="bg1"/>
                </a:solidFill>
                <a:latin typeface="Tahoma"/>
                <a:ea typeface="Tahoma"/>
                <a:cs typeface="Tahoma"/>
                <a:sym typeface="Tahoma"/>
              </a:rPr>
              <a:t>Online </a:t>
            </a:r>
            <a:r>
              <a:rPr lang="mk-MK" sz="6600" b="1" dirty="0">
                <a:solidFill>
                  <a:schemeClr val="bg1"/>
                </a:solidFill>
                <a:latin typeface="Tahoma"/>
                <a:ea typeface="Tahoma"/>
                <a:cs typeface="Tahoma"/>
                <a:sym typeface="Tahoma"/>
              </a:rPr>
              <a:t>гејминг</a:t>
            </a:r>
            <a:endParaRPr lang="en-US" sz="6600" dirty="0">
              <a:solidFill>
                <a:schemeClr val="bg1"/>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sp>
        <p:nvSpPr>
          <p:cNvPr id="47" name="Google Shape;47;p7">
            <a:extLst>
              <a:ext uri="{FF2B5EF4-FFF2-40B4-BE49-F238E27FC236}">
                <a16:creationId xmlns:a16="http://schemas.microsoft.com/office/drawing/2014/main" id="{74B82E2F-D6FC-AF63-D994-875DE00EE4BF}"/>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lt1"/>
                </a:solidFill>
                <a:latin typeface="Tahoma"/>
                <a:ea typeface="Tahoma"/>
                <a:cs typeface="Tahoma"/>
                <a:sym typeface="Tahoma"/>
              </a:rPr>
              <a:t>MKSafeNet</a:t>
            </a:r>
            <a:endParaRPr sz="1467" dirty="0">
              <a:solidFill>
                <a:schemeClr val="lt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E58D0B9C-971F-9075-1A3D-F4BBF17467D9}"/>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lt1"/>
                </a:solidFill>
                <a:latin typeface="Arimo"/>
                <a:ea typeface="Arimo"/>
                <a:cs typeface="Arimo"/>
                <a:sym typeface="Arimo"/>
              </a:rPr>
              <a:t>2025</a:t>
            </a:r>
            <a:endParaRPr sz="1067" dirty="0">
              <a:solidFill>
                <a:schemeClr val="lt1"/>
              </a:solidFill>
              <a:latin typeface="Arimo"/>
              <a:ea typeface="Arimo"/>
              <a:cs typeface="Arimo"/>
              <a:sym typeface="Arimo"/>
            </a:endParaRPr>
          </a:p>
        </p:txBody>
      </p:sp>
      <p:pic>
        <p:nvPicPr>
          <p:cNvPr id="2" name="Google Shape;55;p7">
            <a:extLst>
              <a:ext uri="{FF2B5EF4-FFF2-40B4-BE49-F238E27FC236}">
                <a16:creationId xmlns:a16="http://schemas.microsoft.com/office/drawing/2014/main" id="{0AA60DBC-113E-0BD4-EE21-859A1160ED2D}"/>
              </a:ext>
            </a:extLst>
          </p:cNvPr>
          <p:cNvPicPr preferRelativeResize="0"/>
          <p:nvPr/>
        </p:nvPicPr>
        <p:blipFill rotWithShape="1">
          <a:blip r:embed="rId4">
            <a:alphaModFix/>
          </a:blip>
          <a:srcRect l="52224" r="5331"/>
          <a:stretch/>
        </p:blipFill>
        <p:spPr>
          <a:xfrm>
            <a:off x="362726" y="3163813"/>
            <a:ext cx="1286057" cy="3385919"/>
          </a:xfrm>
          <a:prstGeom prst="rect">
            <a:avLst/>
          </a:prstGeom>
          <a:noFill/>
          <a:ln>
            <a:noFill/>
          </a:ln>
        </p:spPr>
      </p:pic>
    </p:spTree>
    <p:extLst>
      <p:ext uri="{BB962C8B-B14F-4D97-AF65-F5344CB8AC3E}">
        <p14:creationId xmlns:p14="http://schemas.microsoft.com/office/powerpoint/2010/main" val="14104713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2090CE7A-1AEC-E323-784B-E3D61A348AA1}"/>
            </a:ext>
          </a:extLst>
        </p:cNvPr>
        <p:cNvGrpSpPr/>
        <p:nvPr/>
      </p:nvGrpSpPr>
      <p:grpSpPr>
        <a:xfrm>
          <a:off x="0" y="0"/>
          <a:ext cx="0" cy="0"/>
          <a:chOff x="0" y="0"/>
          <a:chExt cx="0" cy="0"/>
        </a:xfrm>
      </p:grpSpPr>
      <p:sp>
        <p:nvSpPr>
          <p:cNvPr id="130" name="Google Shape;130;p12">
            <a:extLst>
              <a:ext uri="{FF2B5EF4-FFF2-40B4-BE49-F238E27FC236}">
                <a16:creationId xmlns:a16="http://schemas.microsoft.com/office/drawing/2014/main" id="{DE5AAE6F-AC36-0D0F-F94C-0109C2F30C59}"/>
              </a:ext>
            </a:extLst>
          </p:cNvPr>
          <p:cNvSpPr/>
          <p:nvPr/>
        </p:nvSpPr>
        <p:spPr>
          <a:xfrm>
            <a:off x="7743825" y="0"/>
            <a:ext cx="4448173" cy="6858000"/>
          </a:xfrm>
          <a:prstGeom prst="rect">
            <a:avLst/>
          </a:prstGeom>
          <a:solidFill>
            <a:srgbClr val="7030A0"/>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a:extLst>
              <a:ext uri="{FF2B5EF4-FFF2-40B4-BE49-F238E27FC236}">
                <a16:creationId xmlns:a16="http://schemas.microsoft.com/office/drawing/2014/main" id="{6F64C542-9C60-48ED-D658-8418371AFD3C}"/>
              </a:ext>
            </a:extLst>
          </p:cNvPr>
          <p:cNvSpPr txBox="1">
            <a:spLocks noGrp="1"/>
          </p:cNvSpPr>
          <p:nvPr>
            <p:ph type="title"/>
          </p:nvPr>
        </p:nvSpPr>
        <p:spPr>
          <a:xfrm>
            <a:off x="282478" y="1004667"/>
            <a:ext cx="5036176" cy="1333726"/>
          </a:xfrm>
          <a:prstGeom prst="rect">
            <a:avLst/>
          </a:prstGeom>
          <a:noFill/>
          <a:ln>
            <a:noFill/>
          </a:ln>
        </p:spPr>
        <p:txBody>
          <a:bodyPr spcFirstLastPara="1" wrap="square" lIns="0" tIns="345467" rIns="0" bIns="0" anchor="t" anchorCtr="0">
            <a:spAutoFit/>
          </a:bodyPr>
          <a:lstStyle/>
          <a:p>
            <a:pPr marL="16933"/>
            <a:r>
              <a:rPr lang="en-US" sz="3200" dirty="0">
                <a:latin typeface="Arimo"/>
                <a:ea typeface="Arimo"/>
                <a:cs typeface="Arimo"/>
                <a:sym typeface="Arimo"/>
              </a:rPr>
              <a:t>Online </a:t>
            </a:r>
            <a:r>
              <a:rPr lang="mk-MK" sz="3200" dirty="0">
                <a:latin typeface="Arimo"/>
                <a:ea typeface="Arimo"/>
                <a:cs typeface="Arimo"/>
                <a:sym typeface="Arimo"/>
              </a:rPr>
              <a:t>гејмингот и безбедноста</a:t>
            </a:r>
            <a:endParaRPr sz="3200" dirty="0">
              <a:latin typeface="Arimo"/>
              <a:ea typeface="Arimo"/>
              <a:cs typeface="Arimo"/>
              <a:sym typeface="Arimo"/>
            </a:endParaRPr>
          </a:p>
        </p:txBody>
      </p:sp>
      <p:sp>
        <p:nvSpPr>
          <p:cNvPr id="134" name="Google Shape;134;p12">
            <a:extLst>
              <a:ext uri="{FF2B5EF4-FFF2-40B4-BE49-F238E27FC236}">
                <a16:creationId xmlns:a16="http://schemas.microsoft.com/office/drawing/2014/main" id="{2733FD5E-94A5-2ADC-23C1-957B3E9C3738}"/>
              </a:ext>
            </a:extLst>
          </p:cNvPr>
          <p:cNvSpPr txBox="1"/>
          <p:nvPr/>
        </p:nvSpPr>
        <p:spPr>
          <a:xfrm>
            <a:off x="282478" y="2653243"/>
            <a:ext cx="5036175" cy="2443920"/>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Играњето игри е забавно! Можеш да играш со своите пријатели и да откриваш нови, возбудливи светови. Но, биди внимателен кога разговараш со непознати при играњето.</a:t>
            </a:r>
            <a:endParaRPr lang="ru-RU" sz="2267" dirty="0">
              <a:solidFill>
                <a:srgbClr val="003563"/>
              </a:solidFill>
              <a:latin typeface="Arimo"/>
              <a:ea typeface="Arimo"/>
              <a:cs typeface="Arimo"/>
              <a:sym typeface="Arimo"/>
            </a:endParaRPr>
          </a:p>
        </p:txBody>
      </p:sp>
      <p:pic>
        <p:nvPicPr>
          <p:cNvPr id="138" name="Google Shape;138;p12">
            <a:extLst>
              <a:ext uri="{FF2B5EF4-FFF2-40B4-BE49-F238E27FC236}">
                <a16:creationId xmlns:a16="http://schemas.microsoft.com/office/drawing/2014/main" id="{645DF1C7-C4AB-FCF6-921C-01BA239F2D06}"/>
              </a:ext>
            </a:extLst>
          </p:cNvPr>
          <p:cNvPicPr preferRelativeResize="0"/>
          <p:nvPr/>
        </p:nvPicPr>
        <p:blipFill rotWithShape="1">
          <a:blip r:embed="rId3">
            <a:alphaModFix/>
          </a:blip>
          <a:srcRect l="52224" t="5294" r="5331"/>
          <a:stretch/>
        </p:blipFill>
        <p:spPr>
          <a:xfrm rot="10800000">
            <a:off x="10550164" y="-149007"/>
            <a:ext cx="2604868" cy="6495135"/>
          </a:xfrm>
          <a:prstGeom prst="rect">
            <a:avLst/>
          </a:prstGeom>
          <a:noFill/>
          <a:ln>
            <a:noFill/>
          </a:ln>
        </p:spPr>
      </p:pic>
      <p:pic>
        <p:nvPicPr>
          <p:cNvPr id="3" name="Picture 2" descr="A person playing a video game&#10;&#10;Description automatically generated">
            <a:extLst>
              <a:ext uri="{FF2B5EF4-FFF2-40B4-BE49-F238E27FC236}">
                <a16:creationId xmlns:a16="http://schemas.microsoft.com/office/drawing/2014/main" id="{FB99A6C1-DD1D-A8F2-9FE6-314AD32181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18192" y="2010248"/>
            <a:ext cx="6140545" cy="4484888"/>
          </a:xfrm>
          <a:prstGeom prst="rect">
            <a:avLst/>
          </a:prstGeom>
        </p:spPr>
      </p:pic>
      <p:pic>
        <p:nvPicPr>
          <p:cNvPr id="2" name="Google Shape;136;p12">
            <a:extLst>
              <a:ext uri="{FF2B5EF4-FFF2-40B4-BE49-F238E27FC236}">
                <a16:creationId xmlns:a16="http://schemas.microsoft.com/office/drawing/2014/main" id="{9582D1A1-F639-EA3F-8B0A-894AF9CC0BCB}"/>
              </a:ext>
            </a:extLst>
          </p:cNvPr>
          <p:cNvPicPr preferRelativeResize="0"/>
          <p:nvPr/>
        </p:nvPicPr>
        <p:blipFill>
          <a:blip r:embed="rId5">
            <a:extLst>
              <a:ext uri="{28A0092B-C50C-407E-A947-70E740481C1C}">
                <a14:useLocalDpi xmlns:a14="http://schemas.microsoft.com/office/drawing/2010/main" val="0"/>
              </a:ext>
            </a:extLst>
          </a:blip>
          <a:srcRect/>
          <a:stretch/>
        </p:blipFill>
        <p:spPr>
          <a:xfrm>
            <a:off x="223174" y="165929"/>
            <a:ext cx="1285399" cy="478207"/>
          </a:xfrm>
          <a:prstGeom prst="rect">
            <a:avLst/>
          </a:prstGeom>
          <a:noFill/>
          <a:ln>
            <a:noFill/>
          </a:ln>
        </p:spPr>
      </p:pic>
    </p:spTree>
    <p:extLst>
      <p:ext uri="{BB962C8B-B14F-4D97-AF65-F5344CB8AC3E}">
        <p14:creationId xmlns:p14="http://schemas.microsoft.com/office/powerpoint/2010/main" val="30943394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E5BF3904-0147-E3B0-6FC7-D01484C809EE}"/>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A7C83C09-A099-B5BD-D64D-9D5B5A1B66BA}"/>
              </a:ext>
            </a:extLst>
          </p:cNvPr>
          <p:cNvSpPr/>
          <p:nvPr/>
        </p:nvSpPr>
        <p:spPr>
          <a:xfrm>
            <a:off x="-1" y="6503012"/>
            <a:ext cx="12192001" cy="354988"/>
          </a:xfrm>
          <a:prstGeom prst="rect">
            <a:avLst/>
          </a:prstGeom>
          <a:solidFill>
            <a:srgbClr val="7030A0"/>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0D5FCB5D-A4ED-041A-D173-918126FC37D6}"/>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останете безбедни додека играте?</a:t>
            </a:r>
          </a:p>
        </p:txBody>
      </p:sp>
      <p:sp>
        <p:nvSpPr>
          <p:cNvPr id="7" name="Google Shape;124;p11">
            <a:extLst>
              <a:ext uri="{FF2B5EF4-FFF2-40B4-BE49-F238E27FC236}">
                <a16:creationId xmlns:a16="http://schemas.microsoft.com/office/drawing/2014/main" id="{A13FADA6-7EA6-546D-D1CB-10AE7F768DDF}"/>
              </a:ext>
            </a:extLst>
          </p:cNvPr>
          <p:cNvSpPr txBox="1"/>
          <p:nvPr/>
        </p:nvSpPr>
        <p:spPr>
          <a:xfrm>
            <a:off x="1915872" y="2509152"/>
            <a:ext cx="8360253" cy="28451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Никогаш не ги споделувај своите лични информации како името, каде учиш или живееш, роденденот и слично, со луѓето кои ќе ги запознаеш додека играш. Знај дека секогаш можеш да ги пријавиш лошите коментари на самата игра, или пак на твоите родители.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3" name="Picture 2">
            <a:extLst>
              <a:ext uri="{FF2B5EF4-FFF2-40B4-BE49-F238E27FC236}">
                <a16:creationId xmlns:a16="http://schemas.microsoft.com/office/drawing/2014/main" id="{2604624F-8BC6-D301-F9A0-155CD42A9A6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830800" y="6262810"/>
            <a:ext cx="2200285" cy="240010"/>
          </a:xfrm>
          <a:prstGeom prst="rect">
            <a:avLst/>
          </a:prstGeom>
        </p:spPr>
      </p:pic>
      <p:grpSp>
        <p:nvGrpSpPr>
          <p:cNvPr id="4" name="Group 3">
            <a:extLst>
              <a:ext uri="{FF2B5EF4-FFF2-40B4-BE49-F238E27FC236}">
                <a16:creationId xmlns:a16="http://schemas.microsoft.com/office/drawing/2014/main" id="{D1050448-EFDB-9C13-E3DF-B714CD05007E}"/>
              </a:ext>
            </a:extLst>
          </p:cNvPr>
          <p:cNvGrpSpPr/>
          <p:nvPr/>
        </p:nvGrpSpPr>
        <p:grpSpPr>
          <a:xfrm>
            <a:off x="10428481" y="4809982"/>
            <a:ext cx="1539471" cy="1614866"/>
            <a:chOff x="5929163" y="812565"/>
            <a:chExt cx="5224201" cy="5480054"/>
          </a:xfrm>
        </p:grpSpPr>
        <p:pic>
          <p:nvPicPr>
            <p:cNvPr id="5" name="Picture 4">
              <a:extLst>
                <a:ext uri="{FF2B5EF4-FFF2-40B4-BE49-F238E27FC236}">
                  <a16:creationId xmlns:a16="http://schemas.microsoft.com/office/drawing/2014/main" id="{17120D23-49B2-F172-6A4C-5DEB51106C3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400174" y="2914247"/>
              <a:ext cx="2629032" cy="3378372"/>
            </a:xfrm>
            <a:prstGeom prst="rect">
              <a:avLst/>
            </a:prstGeom>
          </p:spPr>
        </p:pic>
        <p:pic>
          <p:nvPicPr>
            <p:cNvPr id="8" name="Picture 7">
              <a:extLst>
                <a:ext uri="{FF2B5EF4-FFF2-40B4-BE49-F238E27FC236}">
                  <a16:creationId xmlns:a16="http://schemas.microsoft.com/office/drawing/2014/main" id="{FCD9EF60-11B2-3258-FBDA-46CC0B987B74}"/>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pic>
        <p:nvPicPr>
          <p:cNvPr id="9" name="Google Shape;51;p7">
            <a:extLst>
              <a:ext uri="{FF2B5EF4-FFF2-40B4-BE49-F238E27FC236}">
                <a16:creationId xmlns:a16="http://schemas.microsoft.com/office/drawing/2014/main" id="{23386819-FBEB-5E61-1CE0-E42DC145029B}"/>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40145457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6585BA78-2CC9-C72B-06D4-294C3865906B}"/>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DABD021D-CBDE-D092-F3BA-C962AFD93B44}"/>
              </a:ext>
            </a:extLst>
          </p:cNvPr>
          <p:cNvSpPr/>
          <p:nvPr/>
        </p:nvSpPr>
        <p:spPr>
          <a:xfrm>
            <a:off x="8315325" y="0"/>
            <a:ext cx="3876675" cy="6858000"/>
          </a:xfrm>
          <a:prstGeom prst="rect">
            <a:avLst/>
          </a:prstGeom>
          <a:solidFill>
            <a:srgbClr val="215F9A"/>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350F9C64-3FE8-D996-2E2A-E3A2E9C32393}"/>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
        <p:nvSpPr>
          <p:cNvPr id="6" name="Google Shape;120;p11">
            <a:extLst>
              <a:ext uri="{FF2B5EF4-FFF2-40B4-BE49-F238E27FC236}">
                <a16:creationId xmlns:a16="http://schemas.microsoft.com/office/drawing/2014/main" id="{279508E3-A364-52AF-B35B-057108C95520}"/>
              </a:ext>
            </a:extLst>
          </p:cNvPr>
          <p:cNvSpPr txBox="1">
            <a:spLocks/>
          </p:cNvSpPr>
          <p:nvPr/>
        </p:nvSpPr>
        <p:spPr>
          <a:xfrm>
            <a:off x="268807" y="1463166"/>
            <a:ext cx="8153954" cy="1169706"/>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Зошто е важна интернет </a:t>
            </a:r>
            <a:endParaRPr lang="en-US" sz="2667" b="1" dirty="0">
              <a:solidFill>
                <a:srgbClr val="003563"/>
              </a:solidFill>
              <a:latin typeface="Tahoma" panose="020B0604030504040204" pitchFamily="34" charset="0"/>
              <a:ea typeface="Tahoma" panose="020B0604030504040204" pitchFamily="34" charset="0"/>
              <a:cs typeface="Tahoma" panose="020B0604030504040204" pitchFamily="34" charset="0"/>
            </a:endParaRPr>
          </a:p>
          <a:p>
            <a:pPr marL="16933"/>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безбедноста?</a:t>
            </a:r>
          </a:p>
        </p:txBody>
      </p:sp>
      <p:sp>
        <p:nvSpPr>
          <p:cNvPr id="7" name="Google Shape;124;p11">
            <a:extLst>
              <a:ext uri="{FF2B5EF4-FFF2-40B4-BE49-F238E27FC236}">
                <a16:creationId xmlns:a16="http://schemas.microsoft.com/office/drawing/2014/main" id="{187230F8-053E-7AC8-0453-7CEF1CDC0654}"/>
              </a:ext>
            </a:extLst>
          </p:cNvPr>
          <p:cNvSpPr txBox="1"/>
          <p:nvPr/>
        </p:nvSpPr>
        <p:spPr>
          <a:xfrm>
            <a:off x="268807" y="2933953"/>
            <a:ext cx="4929122"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nSpc>
                <a:spcPct val="115000"/>
              </a:lnSpc>
            </a:pPr>
            <a:r>
              <a:rPr lang="mk-MK" sz="2267" dirty="0">
                <a:solidFill>
                  <a:srgbClr val="003563"/>
                </a:solidFill>
                <a:latin typeface="Tahoma"/>
                <a:ea typeface="Tahoma"/>
                <a:cs typeface="Tahoma"/>
                <a:sym typeface="Tahoma"/>
              </a:rPr>
              <a:t>Интернетот е забавен и ни помага со учењето. Но, мора да останиме безбедни додека го користиме.</a:t>
            </a:r>
            <a:endParaRPr lang="en-US" sz="2267" dirty="0">
              <a:solidFill>
                <a:srgbClr val="003563"/>
              </a:solidFill>
              <a:latin typeface="Arimo"/>
              <a:ea typeface="Arimo"/>
              <a:cs typeface="Arimo"/>
              <a:sym typeface="Arimo"/>
            </a:endParaRPr>
          </a:p>
          <a:p>
            <a:pPr marL="16933" marR="0" lvl="0" indent="0" algn="l" rtl="0">
              <a:lnSpc>
                <a:spcPct val="115000"/>
              </a:lnSpc>
              <a:spcBef>
                <a:spcPts val="0"/>
              </a:spcBef>
              <a:spcAft>
                <a:spcPts val="0"/>
              </a:spcAft>
              <a:buNone/>
            </a:pPr>
            <a:endParaRPr lang="en-US" sz="2267" dirty="0">
              <a:solidFill>
                <a:schemeClr val="tx1"/>
              </a:solidFill>
              <a:latin typeface="Arimo"/>
              <a:ea typeface="Arimo"/>
              <a:cs typeface="Arimo"/>
              <a:sym typeface="Arimo"/>
            </a:endParaRPr>
          </a:p>
          <a:p>
            <a:pPr marL="16933" marR="0" lvl="0" indent="0" algn="l" rtl="0">
              <a:lnSpc>
                <a:spcPct val="115000"/>
              </a:lnSpc>
              <a:spcBef>
                <a:spcPts val="0"/>
              </a:spcBef>
              <a:spcAft>
                <a:spcPts val="0"/>
              </a:spcAft>
              <a:buNone/>
            </a:pPr>
            <a:endParaRPr lang="en-US" sz="2267" dirty="0">
              <a:latin typeface="Arimo"/>
              <a:ea typeface="Arimo"/>
              <a:cs typeface="Arimo"/>
              <a:sym typeface="Arimo"/>
            </a:endParaRPr>
          </a:p>
        </p:txBody>
      </p:sp>
      <p:sp>
        <p:nvSpPr>
          <p:cNvPr id="47" name="Google Shape;47;p7">
            <a:extLst>
              <a:ext uri="{FF2B5EF4-FFF2-40B4-BE49-F238E27FC236}">
                <a16:creationId xmlns:a16="http://schemas.microsoft.com/office/drawing/2014/main" id="{9F017ED6-9314-4085-87B4-F2382A26DB74}"/>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bg1"/>
                </a:solidFill>
                <a:latin typeface="Tahoma"/>
                <a:ea typeface="Tahoma"/>
                <a:cs typeface="Tahoma"/>
                <a:sym typeface="Tahoma"/>
              </a:rPr>
              <a:t>MKSafeNet</a:t>
            </a:r>
            <a:endParaRPr sz="1467" dirty="0">
              <a:solidFill>
                <a:schemeClr val="bg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6A5ADC7C-CDDC-D092-D0CC-B15BB179EB8F}"/>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bg1"/>
                </a:solidFill>
                <a:latin typeface="Arimo"/>
                <a:ea typeface="Arimo"/>
                <a:cs typeface="Arimo"/>
                <a:sym typeface="Arimo"/>
              </a:rPr>
              <a:t>2025</a:t>
            </a:r>
            <a:endParaRPr sz="1067" dirty="0">
              <a:solidFill>
                <a:schemeClr val="bg1"/>
              </a:solidFill>
              <a:latin typeface="Arimo"/>
              <a:ea typeface="Arimo"/>
              <a:cs typeface="Arimo"/>
              <a:sym typeface="Arimo"/>
            </a:endParaRPr>
          </a:p>
        </p:txBody>
      </p:sp>
      <p:pic>
        <p:nvPicPr>
          <p:cNvPr id="10" name="Picture 9" descr="A cartoon of a child holding a tablet&#10;&#10;Description automatically generated">
            <a:extLst>
              <a:ext uri="{FF2B5EF4-FFF2-40B4-BE49-F238E27FC236}">
                <a16:creationId xmlns:a16="http://schemas.microsoft.com/office/drawing/2014/main" id="{0FFA32D1-D056-10BA-BD99-520B02202A1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2116" y="2048019"/>
            <a:ext cx="6441077" cy="4542817"/>
          </a:xfrm>
          <a:prstGeom prst="rect">
            <a:avLst/>
          </a:prstGeom>
        </p:spPr>
      </p:pic>
    </p:spTree>
    <p:extLst>
      <p:ext uri="{BB962C8B-B14F-4D97-AF65-F5344CB8AC3E}">
        <p14:creationId xmlns:p14="http://schemas.microsoft.com/office/powerpoint/2010/main" val="35293412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E5BF3904-0147-E3B0-6FC7-D01484C809EE}"/>
            </a:ext>
          </a:extLst>
        </p:cNvPr>
        <p:cNvGrpSpPr/>
        <p:nvPr/>
      </p:nvGrpSpPr>
      <p:grpSpPr>
        <a:xfrm>
          <a:off x="0" y="0"/>
          <a:ext cx="0" cy="0"/>
          <a:chOff x="0" y="0"/>
          <a:chExt cx="0" cy="0"/>
        </a:xfrm>
      </p:grpSpPr>
      <p:sp>
        <p:nvSpPr>
          <p:cNvPr id="6" name="Google Shape;120;p11">
            <a:extLst>
              <a:ext uri="{FF2B5EF4-FFF2-40B4-BE49-F238E27FC236}">
                <a16:creationId xmlns:a16="http://schemas.microsoft.com/office/drawing/2014/main" id="{0D5FCB5D-A4ED-041A-D173-918126FC37D6}"/>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останете безбедни додека играте?</a:t>
            </a:r>
          </a:p>
        </p:txBody>
      </p:sp>
      <p:pic>
        <p:nvPicPr>
          <p:cNvPr id="13" name="Picture 12">
            <a:extLst>
              <a:ext uri="{FF2B5EF4-FFF2-40B4-BE49-F238E27FC236}">
                <a16:creationId xmlns:a16="http://schemas.microsoft.com/office/drawing/2014/main" id="{33FE82AA-3599-02A6-954F-0334638A24E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697673" y="6262810"/>
            <a:ext cx="2200285" cy="240010"/>
          </a:xfrm>
          <a:prstGeom prst="rect">
            <a:avLst/>
          </a:prstGeom>
        </p:spPr>
      </p:pic>
      <p:pic>
        <p:nvPicPr>
          <p:cNvPr id="2" name="Picture 1">
            <a:extLst>
              <a:ext uri="{FF2B5EF4-FFF2-40B4-BE49-F238E27FC236}">
                <a16:creationId xmlns:a16="http://schemas.microsoft.com/office/drawing/2014/main" id="{F8EED9F8-F3FB-65D5-4099-883A21240E5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9010373">
            <a:off x="10887540" y="5523202"/>
            <a:ext cx="774725" cy="995541"/>
          </a:xfrm>
          <a:prstGeom prst="rect">
            <a:avLst/>
          </a:prstGeom>
        </p:spPr>
      </p:pic>
      <p:pic>
        <p:nvPicPr>
          <p:cNvPr id="3" name="Picture 2">
            <a:extLst>
              <a:ext uri="{FF2B5EF4-FFF2-40B4-BE49-F238E27FC236}">
                <a16:creationId xmlns:a16="http://schemas.microsoft.com/office/drawing/2014/main" id="{3324A29F-9A6E-D9FE-C0C8-118E070142A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358487" y="4812521"/>
            <a:ext cx="1539471" cy="964263"/>
          </a:xfrm>
          <a:prstGeom prst="rect">
            <a:avLst/>
          </a:prstGeom>
        </p:spPr>
      </p:pic>
      <p:sp>
        <p:nvSpPr>
          <p:cNvPr id="5" name="Google Shape;46;p7">
            <a:extLst>
              <a:ext uri="{FF2B5EF4-FFF2-40B4-BE49-F238E27FC236}">
                <a16:creationId xmlns:a16="http://schemas.microsoft.com/office/drawing/2014/main" id="{B6A69987-9933-C35A-95EA-37469655AC42}"/>
              </a:ext>
            </a:extLst>
          </p:cNvPr>
          <p:cNvSpPr/>
          <p:nvPr/>
        </p:nvSpPr>
        <p:spPr>
          <a:xfrm>
            <a:off x="-1" y="6503012"/>
            <a:ext cx="12192001" cy="354988"/>
          </a:xfrm>
          <a:prstGeom prst="rect">
            <a:avLst/>
          </a:prstGeom>
          <a:solidFill>
            <a:srgbClr val="7030A0"/>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9" name="Google Shape;124;p11">
            <a:extLst>
              <a:ext uri="{FF2B5EF4-FFF2-40B4-BE49-F238E27FC236}">
                <a16:creationId xmlns:a16="http://schemas.microsoft.com/office/drawing/2014/main" id="{4339C61C-E7B0-21CA-B25C-FF6BFA3E2C60}"/>
              </a:ext>
            </a:extLst>
          </p:cNvPr>
          <p:cNvSpPr txBox="1"/>
          <p:nvPr/>
        </p:nvSpPr>
        <p:spPr>
          <a:xfrm>
            <a:off x="1915872" y="2509152"/>
            <a:ext cx="8360253" cy="28451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Никогаш не ги споделувај своите лични информации како името, каде учиш или живееш, роденденот и слично, со луѓето кои ќе ги запознаеш додека играш. Знај дека секогаш можеш да ги пријавиш лошите коментари на самата игра, или пак на твоите родители.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10" name="Google Shape;51;p7">
            <a:extLst>
              <a:ext uri="{FF2B5EF4-FFF2-40B4-BE49-F238E27FC236}">
                <a16:creationId xmlns:a16="http://schemas.microsoft.com/office/drawing/2014/main" id="{70D64D4C-FBB3-A434-05BE-2BA7313F605C}"/>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2885638691"/>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6" dur="2000" fill="hold"/>
                                        <p:tgtEl>
                                          <p:spTgt spid="3"/>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8" dur="2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C1DC3AE3-E102-CD2C-01C4-CEED10B6172B}"/>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93D591E1-8ADF-3784-52AB-AF19F6E7E500}"/>
              </a:ext>
            </a:extLst>
          </p:cNvPr>
          <p:cNvSpPr/>
          <p:nvPr/>
        </p:nvSpPr>
        <p:spPr>
          <a:xfrm>
            <a:off x="8210550" y="0"/>
            <a:ext cx="3981450" cy="6858000"/>
          </a:xfrm>
          <a:prstGeom prst="rect">
            <a:avLst/>
          </a:prstGeom>
          <a:solidFill>
            <a:srgbClr val="7030A0"/>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5495F929-7823-3641-6E9F-95C9474E1565}"/>
              </a:ext>
            </a:extLst>
          </p:cNvPr>
          <p:cNvSpPr txBox="1">
            <a:spLocks/>
          </p:cNvSpPr>
          <p:nvPr/>
        </p:nvSpPr>
        <p:spPr>
          <a:xfrm>
            <a:off x="227847" y="1288745"/>
            <a:ext cx="6785327"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Избегнувај несоодветни содржини</a:t>
            </a:r>
          </a:p>
        </p:txBody>
      </p:sp>
      <p:sp>
        <p:nvSpPr>
          <p:cNvPr id="7" name="Google Shape;124;p11">
            <a:extLst>
              <a:ext uri="{FF2B5EF4-FFF2-40B4-BE49-F238E27FC236}">
                <a16:creationId xmlns:a16="http://schemas.microsoft.com/office/drawing/2014/main" id="{DB6A51AC-246F-35C6-940C-9B4FEC196157}"/>
              </a:ext>
            </a:extLst>
          </p:cNvPr>
          <p:cNvSpPr txBox="1"/>
          <p:nvPr/>
        </p:nvSpPr>
        <p:spPr>
          <a:xfrm>
            <a:off x="227847" y="2660673"/>
            <a:ext cx="6785327" cy="24439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nSpc>
                <a:spcPct val="115000"/>
              </a:lnSpc>
            </a:pPr>
            <a:r>
              <a:rPr lang="mk-MK" sz="2267" b="1" dirty="0">
                <a:solidFill>
                  <a:srgbClr val="003563"/>
                </a:solidFill>
                <a:latin typeface="Tahoma"/>
                <a:ea typeface="Tahoma"/>
                <a:cs typeface="Tahoma"/>
                <a:sym typeface="Tahoma"/>
              </a:rPr>
              <a:t>Задржувај се до игрите кои се наменети за твојата возрасна група. Иако другите игри може да изгледаат позабавно, секогаш постојат причини за поставувањето на возрасните граници. </a:t>
            </a:r>
            <a:endParaRPr lang="en-US" sz="2267" dirty="0">
              <a:solidFill>
                <a:srgbClr val="003563"/>
              </a:solidFill>
              <a:latin typeface="Arimo"/>
              <a:ea typeface="Arimo"/>
              <a:cs typeface="Arimo"/>
              <a:sym typeface="Arimo"/>
            </a:endParaRPr>
          </a:p>
          <a:p>
            <a:pPr marL="16933" marR="0" lvl="0" indent="0" algn="l"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sp>
        <p:nvSpPr>
          <p:cNvPr id="47" name="Google Shape;47;p7">
            <a:extLst>
              <a:ext uri="{FF2B5EF4-FFF2-40B4-BE49-F238E27FC236}">
                <a16:creationId xmlns:a16="http://schemas.microsoft.com/office/drawing/2014/main" id="{74C0EE7E-640F-524C-D9B5-F2D417DCE8C3}"/>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bg1"/>
                </a:solidFill>
                <a:latin typeface="Tahoma"/>
                <a:ea typeface="Tahoma"/>
                <a:cs typeface="Tahoma"/>
                <a:sym typeface="Tahoma"/>
              </a:rPr>
              <a:t>MKSafeNet</a:t>
            </a:r>
            <a:endParaRPr sz="1467" dirty="0">
              <a:solidFill>
                <a:schemeClr val="bg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0657F6F2-89A1-9B7B-C0A8-B47671826E09}"/>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bg1"/>
                </a:solidFill>
                <a:latin typeface="Arimo"/>
                <a:ea typeface="Arimo"/>
                <a:cs typeface="Arimo"/>
                <a:sym typeface="Arimo"/>
              </a:rPr>
              <a:t>2025</a:t>
            </a:r>
            <a:endParaRPr sz="1067" dirty="0">
              <a:solidFill>
                <a:schemeClr val="bg1"/>
              </a:solidFill>
              <a:latin typeface="Arimo"/>
              <a:ea typeface="Arimo"/>
              <a:cs typeface="Arimo"/>
              <a:sym typeface="Arimo"/>
            </a:endParaRPr>
          </a:p>
        </p:txBody>
      </p:sp>
      <p:pic>
        <p:nvPicPr>
          <p:cNvPr id="4" name="Picture 3" descr="A cartoon of a person driving a car&#10;&#10;Description automatically generated">
            <a:extLst>
              <a:ext uri="{FF2B5EF4-FFF2-40B4-BE49-F238E27FC236}">
                <a16:creationId xmlns:a16="http://schemas.microsoft.com/office/drawing/2014/main" id="{D67D598B-1CF7-0205-44D3-4B01BE44F0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24006" y="2506258"/>
            <a:ext cx="4905267" cy="3976335"/>
          </a:xfrm>
          <a:prstGeom prst="rect">
            <a:avLst/>
          </a:prstGeom>
        </p:spPr>
      </p:pic>
      <p:pic>
        <p:nvPicPr>
          <p:cNvPr id="3" name="Google Shape;51;p7">
            <a:extLst>
              <a:ext uri="{FF2B5EF4-FFF2-40B4-BE49-F238E27FC236}">
                <a16:creationId xmlns:a16="http://schemas.microsoft.com/office/drawing/2014/main" id="{905D63D7-0870-D1CB-7729-2A1FC02DD9CF}"/>
              </a:ext>
            </a:extLst>
          </p:cNvPr>
          <p:cNvPicPr preferRelativeResize="0"/>
          <p:nvPr/>
        </p:nvPicPr>
        <p:blipFill>
          <a:blip r:embed="rId4">
            <a:extLst>
              <a:ext uri="{28A0092B-C50C-407E-A947-70E740481C1C}">
                <a14:useLocalDpi xmlns:a14="http://schemas.microsoft.com/office/drawing/2010/main" val="0"/>
              </a:ext>
            </a:extLst>
          </a:blip>
          <a:srcRect/>
          <a:stretch/>
        </p:blipFill>
        <p:spPr>
          <a:xfrm>
            <a:off x="227847" y="180875"/>
            <a:ext cx="1463793" cy="534309"/>
          </a:xfrm>
          <a:prstGeom prst="rect">
            <a:avLst/>
          </a:prstGeom>
          <a:noFill/>
          <a:ln>
            <a:noFill/>
          </a:ln>
        </p:spPr>
      </p:pic>
      <p:pic>
        <p:nvPicPr>
          <p:cNvPr id="5" name="Picture 4" descr="A black and blue logo&#10;&#10;Description automatically generated">
            <a:extLst>
              <a:ext uri="{FF2B5EF4-FFF2-40B4-BE49-F238E27FC236}">
                <a16:creationId xmlns:a16="http://schemas.microsoft.com/office/drawing/2014/main" id="{56F17052-419E-54F8-4672-7252DD3F432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2726" y="5377873"/>
            <a:ext cx="2647950" cy="1006022"/>
          </a:xfrm>
          <a:prstGeom prst="rect">
            <a:avLst/>
          </a:prstGeom>
        </p:spPr>
      </p:pic>
    </p:spTree>
    <p:extLst>
      <p:ext uri="{BB962C8B-B14F-4D97-AF65-F5344CB8AC3E}">
        <p14:creationId xmlns:p14="http://schemas.microsoft.com/office/powerpoint/2010/main" val="11406524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2">
          <a:extLst>
            <a:ext uri="{FF2B5EF4-FFF2-40B4-BE49-F238E27FC236}">
              <a16:creationId xmlns:a16="http://schemas.microsoft.com/office/drawing/2014/main" id="{9D17566F-D0C5-2606-4C3B-66E0443351E4}"/>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73C771A5-5BE0-1C7F-2CDA-796F89EBABC9}"/>
              </a:ext>
            </a:extLst>
          </p:cNvPr>
          <p:cNvSpPr/>
          <p:nvPr/>
        </p:nvSpPr>
        <p:spPr>
          <a:xfrm>
            <a:off x="-1" y="0"/>
            <a:ext cx="12192001" cy="6858000"/>
          </a:xfrm>
          <a:prstGeom prst="rect">
            <a:avLst/>
          </a:prstGeom>
          <a:solidFill>
            <a:srgbClr val="F2BC22"/>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4E1081EC-D655-739B-0D68-CA49F5611772}"/>
              </a:ext>
            </a:extLst>
          </p:cNvPr>
          <p:cNvPicPr preferRelativeResize="0"/>
          <p:nvPr/>
        </p:nvPicPr>
        <p:blipFill>
          <a:blip r:embed="rId3">
            <a:alphaModFix/>
          </a:blip>
          <a:stretch>
            <a:fillRect/>
          </a:stretch>
        </p:blipFill>
        <p:spPr>
          <a:xfrm>
            <a:off x="362726" y="407613"/>
            <a:ext cx="2223364" cy="809900"/>
          </a:xfrm>
          <a:prstGeom prst="rect">
            <a:avLst/>
          </a:prstGeom>
          <a:noFill/>
          <a:ln>
            <a:noFill/>
          </a:ln>
        </p:spPr>
      </p:pic>
      <p:sp>
        <p:nvSpPr>
          <p:cNvPr id="7" name="Google Shape;124;p11">
            <a:extLst>
              <a:ext uri="{FF2B5EF4-FFF2-40B4-BE49-F238E27FC236}">
                <a16:creationId xmlns:a16="http://schemas.microsoft.com/office/drawing/2014/main" id="{C93E7ACE-F311-840C-27EE-9C06E8780745}"/>
              </a:ext>
            </a:extLst>
          </p:cNvPr>
          <p:cNvSpPr txBox="1"/>
          <p:nvPr/>
        </p:nvSpPr>
        <p:spPr>
          <a:xfrm>
            <a:off x="2586090" y="2268166"/>
            <a:ext cx="6785327" cy="3175145"/>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6600" b="1" dirty="0">
                <a:solidFill>
                  <a:schemeClr val="bg1"/>
                </a:solidFill>
                <a:latin typeface="Tahoma"/>
                <a:ea typeface="Tahoma"/>
                <a:cs typeface="Tahoma"/>
                <a:sym typeface="Tahoma"/>
              </a:rPr>
              <a:t>Сајбер насилство</a:t>
            </a:r>
            <a:endParaRPr lang="en-US" sz="6600" dirty="0">
              <a:solidFill>
                <a:schemeClr val="bg1"/>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sp>
        <p:nvSpPr>
          <p:cNvPr id="47" name="Google Shape;47;p7">
            <a:extLst>
              <a:ext uri="{FF2B5EF4-FFF2-40B4-BE49-F238E27FC236}">
                <a16:creationId xmlns:a16="http://schemas.microsoft.com/office/drawing/2014/main" id="{C95663D7-308A-CE08-05CF-9056EF827D08}"/>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lt1"/>
                </a:solidFill>
                <a:latin typeface="Tahoma"/>
                <a:ea typeface="Tahoma"/>
                <a:cs typeface="Tahoma"/>
                <a:sym typeface="Tahoma"/>
              </a:rPr>
              <a:t>MKSafeNet</a:t>
            </a:r>
            <a:endParaRPr sz="1467" dirty="0">
              <a:solidFill>
                <a:schemeClr val="lt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AF9EA98B-6BD7-F883-6628-09674C5D1DE1}"/>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lt1"/>
                </a:solidFill>
                <a:latin typeface="Arimo"/>
                <a:ea typeface="Arimo"/>
                <a:cs typeface="Arimo"/>
                <a:sym typeface="Arimo"/>
              </a:rPr>
              <a:t>2025</a:t>
            </a:r>
            <a:endParaRPr sz="1067" dirty="0">
              <a:solidFill>
                <a:schemeClr val="lt1"/>
              </a:solidFill>
              <a:latin typeface="Arimo"/>
              <a:ea typeface="Arimo"/>
              <a:cs typeface="Arimo"/>
              <a:sym typeface="Arimo"/>
            </a:endParaRPr>
          </a:p>
        </p:txBody>
      </p:sp>
      <p:pic>
        <p:nvPicPr>
          <p:cNvPr id="2" name="Google Shape;55;p7">
            <a:extLst>
              <a:ext uri="{FF2B5EF4-FFF2-40B4-BE49-F238E27FC236}">
                <a16:creationId xmlns:a16="http://schemas.microsoft.com/office/drawing/2014/main" id="{D0B991DF-A9A6-E95D-DAF1-7E598CB0623A}"/>
              </a:ext>
            </a:extLst>
          </p:cNvPr>
          <p:cNvPicPr preferRelativeResize="0"/>
          <p:nvPr/>
        </p:nvPicPr>
        <p:blipFill rotWithShape="1">
          <a:blip r:embed="rId4">
            <a:alphaModFix/>
          </a:blip>
          <a:srcRect l="52224" r="5331"/>
          <a:stretch/>
        </p:blipFill>
        <p:spPr>
          <a:xfrm>
            <a:off x="362726" y="3163813"/>
            <a:ext cx="1286057" cy="3385919"/>
          </a:xfrm>
          <a:prstGeom prst="rect">
            <a:avLst/>
          </a:prstGeom>
          <a:noFill/>
          <a:ln>
            <a:noFill/>
          </a:ln>
        </p:spPr>
      </p:pic>
    </p:spTree>
    <p:extLst>
      <p:ext uri="{BB962C8B-B14F-4D97-AF65-F5344CB8AC3E}">
        <p14:creationId xmlns:p14="http://schemas.microsoft.com/office/powerpoint/2010/main" val="3036524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B5E41148-D155-BA6F-FF9E-65013BFCAB38}"/>
            </a:ext>
          </a:extLst>
        </p:cNvPr>
        <p:cNvGrpSpPr/>
        <p:nvPr/>
      </p:nvGrpSpPr>
      <p:grpSpPr>
        <a:xfrm>
          <a:off x="0" y="0"/>
          <a:ext cx="0" cy="0"/>
          <a:chOff x="0" y="0"/>
          <a:chExt cx="0" cy="0"/>
        </a:xfrm>
      </p:grpSpPr>
      <p:sp>
        <p:nvSpPr>
          <p:cNvPr id="130" name="Google Shape;130;p12">
            <a:extLst>
              <a:ext uri="{FF2B5EF4-FFF2-40B4-BE49-F238E27FC236}">
                <a16:creationId xmlns:a16="http://schemas.microsoft.com/office/drawing/2014/main" id="{D02BE346-A672-2949-071F-4F55A182DBF1}"/>
              </a:ext>
            </a:extLst>
          </p:cNvPr>
          <p:cNvSpPr/>
          <p:nvPr/>
        </p:nvSpPr>
        <p:spPr>
          <a:xfrm>
            <a:off x="7858316" y="0"/>
            <a:ext cx="4333683" cy="6858000"/>
          </a:xfrm>
          <a:prstGeom prst="rect">
            <a:avLst/>
          </a:prstGeom>
          <a:solidFill>
            <a:srgbClr val="F2BC22"/>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a:extLst>
              <a:ext uri="{FF2B5EF4-FFF2-40B4-BE49-F238E27FC236}">
                <a16:creationId xmlns:a16="http://schemas.microsoft.com/office/drawing/2014/main" id="{BC79DB6C-5C78-4A6D-0D2D-B7B86CA6E6D9}"/>
              </a:ext>
            </a:extLst>
          </p:cNvPr>
          <p:cNvSpPr txBox="1">
            <a:spLocks noGrp="1"/>
          </p:cNvSpPr>
          <p:nvPr>
            <p:ph type="title"/>
          </p:nvPr>
        </p:nvSpPr>
        <p:spPr>
          <a:xfrm>
            <a:off x="268707" y="1004667"/>
            <a:ext cx="5986525" cy="841283"/>
          </a:xfrm>
          <a:prstGeom prst="rect">
            <a:avLst/>
          </a:prstGeom>
          <a:noFill/>
          <a:ln>
            <a:noFill/>
          </a:ln>
        </p:spPr>
        <p:txBody>
          <a:bodyPr spcFirstLastPara="1" wrap="square" lIns="0" tIns="345467" rIns="0" bIns="0" anchor="t" anchorCtr="0">
            <a:spAutoFit/>
          </a:bodyPr>
          <a:lstStyle/>
          <a:p>
            <a:pPr marL="16933"/>
            <a:r>
              <a:rPr lang="mk-MK" sz="3200" dirty="0">
                <a:latin typeface="Arimo"/>
                <a:ea typeface="Arimo"/>
                <a:cs typeface="Arimo"/>
                <a:sym typeface="Arimo"/>
              </a:rPr>
              <a:t>Што е сајбер насилство?</a:t>
            </a:r>
            <a:endParaRPr sz="3200" dirty="0">
              <a:latin typeface="Arimo"/>
              <a:ea typeface="Arimo"/>
              <a:cs typeface="Arimo"/>
              <a:sym typeface="Arimo"/>
            </a:endParaRPr>
          </a:p>
        </p:txBody>
      </p:sp>
      <p:sp>
        <p:nvSpPr>
          <p:cNvPr id="134" name="Google Shape;134;p12">
            <a:extLst>
              <a:ext uri="{FF2B5EF4-FFF2-40B4-BE49-F238E27FC236}">
                <a16:creationId xmlns:a16="http://schemas.microsoft.com/office/drawing/2014/main" id="{6EBF1E6D-5B8A-7F0B-EC0E-9AB6E439A572}"/>
              </a:ext>
            </a:extLst>
          </p:cNvPr>
          <p:cNvSpPr txBox="1"/>
          <p:nvPr/>
        </p:nvSpPr>
        <p:spPr>
          <a:xfrm>
            <a:off x="268708" y="2653243"/>
            <a:ext cx="5036175" cy="2042721"/>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Сајбер насилство е насилство што се одвива </a:t>
            </a:r>
            <a:r>
              <a:rPr lang="en-US" sz="2267" b="1" dirty="0">
                <a:solidFill>
                  <a:srgbClr val="003563"/>
                </a:solidFill>
                <a:latin typeface="Tahoma"/>
                <a:ea typeface="Tahoma"/>
                <a:cs typeface="Tahoma"/>
                <a:sym typeface="Tahoma"/>
              </a:rPr>
              <a:t>online, </a:t>
            </a:r>
            <a:r>
              <a:rPr lang="mk-MK" sz="2267" b="1" dirty="0">
                <a:solidFill>
                  <a:srgbClr val="003563"/>
                </a:solidFill>
                <a:latin typeface="Tahoma"/>
                <a:ea typeface="Tahoma"/>
                <a:cs typeface="Tahoma"/>
                <a:sym typeface="Tahoma"/>
              </a:rPr>
              <a:t>како лоши пораки и коментари. Може да ги повреди чувствата исто како и насилството во реалниот живот!</a:t>
            </a:r>
            <a:endParaRPr lang="ru-RU" sz="2267" dirty="0">
              <a:solidFill>
                <a:srgbClr val="003563"/>
              </a:solidFill>
              <a:latin typeface="Arimo"/>
              <a:ea typeface="Arimo"/>
              <a:cs typeface="Arimo"/>
              <a:sym typeface="Arimo"/>
            </a:endParaRPr>
          </a:p>
        </p:txBody>
      </p:sp>
      <p:pic>
        <p:nvPicPr>
          <p:cNvPr id="138" name="Google Shape;138;p12">
            <a:extLst>
              <a:ext uri="{FF2B5EF4-FFF2-40B4-BE49-F238E27FC236}">
                <a16:creationId xmlns:a16="http://schemas.microsoft.com/office/drawing/2014/main" id="{92966396-F8CC-9A05-CFA0-262337B6AB6B}"/>
              </a:ext>
            </a:extLst>
          </p:cNvPr>
          <p:cNvPicPr preferRelativeResize="0"/>
          <p:nvPr/>
        </p:nvPicPr>
        <p:blipFill rotWithShape="1">
          <a:blip r:embed="rId3">
            <a:alphaModFix/>
          </a:blip>
          <a:srcRect l="52224" t="5294" r="5331"/>
          <a:stretch/>
        </p:blipFill>
        <p:spPr>
          <a:xfrm rot="10800000">
            <a:off x="10550164" y="-149007"/>
            <a:ext cx="2604868" cy="6495135"/>
          </a:xfrm>
          <a:prstGeom prst="rect">
            <a:avLst/>
          </a:prstGeom>
          <a:noFill/>
          <a:ln>
            <a:noFill/>
          </a:ln>
        </p:spPr>
      </p:pic>
      <p:pic>
        <p:nvPicPr>
          <p:cNvPr id="7" name="Picture 6" descr="A group of people sitting in a social media page&#10;&#10;Description automatically generated">
            <a:extLst>
              <a:ext uri="{FF2B5EF4-FFF2-40B4-BE49-F238E27FC236}">
                <a16:creationId xmlns:a16="http://schemas.microsoft.com/office/drawing/2014/main" id="{089A2A27-311F-5049-0D22-C2E2996B7C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7967" y="506138"/>
            <a:ext cx="5383696" cy="5184843"/>
          </a:xfrm>
          <a:prstGeom prst="rect">
            <a:avLst/>
          </a:prstGeom>
        </p:spPr>
      </p:pic>
      <p:pic>
        <p:nvPicPr>
          <p:cNvPr id="2" name="Google Shape;136;p12">
            <a:extLst>
              <a:ext uri="{FF2B5EF4-FFF2-40B4-BE49-F238E27FC236}">
                <a16:creationId xmlns:a16="http://schemas.microsoft.com/office/drawing/2014/main" id="{D8404CBA-58BC-A756-5486-39AF6D3DA3E5}"/>
              </a:ext>
            </a:extLst>
          </p:cNvPr>
          <p:cNvPicPr preferRelativeResize="0"/>
          <p:nvPr/>
        </p:nvPicPr>
        <p:blipFill>
          <a:blip r:embed="rId5">
            <a:extLst>
              <a:ext uri="{28A0092B-C50C-407E-A947-70E740481C1C}">
                <a14:useLocalDpi xmlns:a14="http://schemas.microsoft.com/office/drawing/2010/main" val="0"/>
              </a:ext>
            </a:extLst>
          </a:blip>
          <a:srcRect/>
          <a:stretch/>
        </p:blipFill>
        <p:spPr>
          <a:xfrm>
            <a:off x="268707" y="267034"/>
            <a:ext cx="1285399" cy="478207"/>
          </a:xfrm>
          <a:prstGeom prst="rect">
            <a:avLst/>
          </a:prstGeom>
          <a:noFill/>
          <a:ln>
            <a:noFill/>
          </a:ln>
        </p:spPr>
      </p:pic>
    </p:spTree>
    <p:extLst>
      <p:ext uri="{BB962C8B-B14F-4D97-AF65-F5344CB8AC3E}">
        <p14:creationId xmlns:p14="http://schemas.microsoft.com/office/powerpoint/2010/main" val="18725060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F48EE330-E805-FFA5-0735-6B85DBAB41E8}"/>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33052FBB-166D-8813-A8EB-A18F4F123C77}"/>
              </a:ext>
            </a:extLst>
          </p:cNvPr>
          <p:cNvSpPr/>
          <p:nvPr/>
        </p:nvSpPr>
        <p:spPr>
          <a:xfrm>
            <a:off x="-1" y="6450386"/>
            <a:ext cx="12192001" cy="407613"/>
          </a:xfrm>
          <a:prstGeom prst="rect">
            <a:avLst/>
          </a:prstGeom>
          <a:solidFill>
            <a:srgbClr val="F2BC22"/>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A446E220-BEFB-6ADD-561A-A8A5C406A5A1}"/>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препознаете сајбер насилство?</a:t>
            </a:r>
          </a:p>
        </p:txBody>
      </p:sp>
      <p:sp>
        <p:nvSpPr>
          <p:cNvPr id="7" name="Google Shape;124;p11">
            <a:extLst>
              <a:ext uri="{FF2B5EF4-FFF2-40B4-BE49-F238E27FC236}">
                <a16:creationId xmlns:a16="http://schemas.microsoft.com/office/drawing/2014/main" id="{E147D8ED-D21E-59D0-D229-22B37C96A8D0}"/>
              </a:ext>
            </a:extLst>
          </p:cNvPr>
          <p:cNvSpPr txBox="1"/>
          <p:nvPr/>
        </p:nvSpPr>
        <p:spPr>
          <a:xfrm>
            <a:off x="2703335" y="2771737"/>
            <a:ext cx="6785327" cy="24439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Секој лош коментар или лоша порака која е испратена до вас се смета за сајбер насилство, како и ако некој друг објавува лоши работи за вас. Веднаш зборувајте со вашите родители!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3" name="Picture 2">
            <a:extLst>
              <a:ext uri="{FF2B5EF4-FFF2-40B4-BE49-F238E27FC236}">
                <a16:creationId xmlns:a16="http://schemas.microsoft.com/office/drawing/2014/main" id="{04FE4D9D-D753-7487-3E22-8F2D7FC5068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867376" y="6262810"/>
            <a:ext cx="2200285" cy="240010"/>
          </a:xfrm>
          <a:prstGeom prst="rect">
            <a:avLst/>
          </a:prstGeom>
        </p:spPr>
      </p:pic>
      <p:grpSp>
        <p:nvGrpSpPr>
          <p:cNvPr id="4" name="Group 3">
            <a:extLst>
              <a:ext uri="{FF2B5EF4-FFF2-40B4-BE49-F238E27FC236}">
                <a16:creationId xmlns:a16="http://schemas.microsoft.com/office/drawing/2014/main" id="{6A2290E8-6461-60F4-1DB6-7929C90695CD}"/>
              </a:ext>
            </a:extLst>
          </p:cNvPr>
          <p:cNvGrpSpPr/>
          <p:nvPr/>
        </p:nvGrpSpPr>
        <p:grpSpPr>
          <a:xfrm>
            <a:off x="10465057" y="4809982"/>
            <a:ext cx="1539471" cy="1614866"/>
            <a:chOff x="5929163" y="812565"/>
            <a:chExt cx="5224201" cy="5480054"/>
          </a:xfrm>
        </p:grpSpPr>
        <p:pic>
          <p:nvPicPr>
            <p:cNvPr id="5" name="Picture 4">
              <a:extLst>
                <a:ext uri="{FF2B5EF4-FFF2-40B4-BE49-F238E27FC236}">
                  <a16:creationId xmlns:a16="http://schemas.microsoft.com/office/drawing/2014/main" id="{D56EACEF-082F-3EF9-19B6-EB81B23D96C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400174" y="2914247"/>
              <a:ext cx="2629032" cy="3378372"/>
            </a:xfrm>
            <a:prstGeom prst="rect">
              <a:avLst/>
            </a:prstGeom>
          </p:spPr>
        </p:pic>
        <p:pic>
          <p:nvPicPr>
            <p:cNvPr id="8" name="Picture 7">
              <a:extLst>
                <a:ext uri="{FF2B5EF4-FFF2-40B4-BE49-F238E27FC236}">
                  <a16:creationId xmlns:a16="http://schemas.microsoft.com/office/drawing/2014/main" id="{A8EA99E8-5DFE-6777-9C6E-962606FFBBF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pic>
        <p:nvPicPr>
          <p:cNvPr id="9" name="Google Shape;51;p7">
            <a:extLst>
              <a:ext uri="{FF2B5EF4-FFF2-40B4-BE49-F238E27FC236}">
                <a16:creationId xmlns:a16="http://schemas.microsoft.com/office/drawing/2014/main" id="{69D556A9-9555-A4F8-6D4A-50BB5F9329A1}"/>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22452566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F48EE330-E805-FFA5-0735-6B85DBAB41E8}"/>
            </a:ext>
          </a:extLst>
        </p:cNvPr>
        <p:cNvGrpSpPr/>
        <p:nvPr/>
      </p:nvGrpSpPr>
      <p:grpSpPr>
        <a:xfrm>
          <a:off x="0" y="0"/>
          <a:ext cx="0" cy="0"/>
          <a:chOff x="0" y="0"/>
          <a:chExt cx="0" cy="0"/>
        </a:xfrm>
      </p:grpSpPr>
      <p:sp>
        <p:nvSpPr>
          <p:cNvPr id="8" name="Google Shape;46;p7">
            <a:extLst>
              <a:ext uri="{FF2B5EF4-FFF2-40B4-BE49-F238E27FC236}">
                <a16:creationId xmlns:a16="http://schemas.microsoft.com/office/drawing/2014/main" id="{45F6A44F-389F-FCA9-90D4-45C9EA81B5CF}"/>
              </a:ext>
            </a:extLst>
          </p:cNvPr>
          <p:cNvSpPr/>
          <p:nvPr/>
        </p:nvSpPr>
        <p:spPr>
          <a:xfrm>
            <a:off x="-1" y="6450386"/>
            <a:ext cx="12192001" cy="407613"/>
          </a:xfrm>
          <a:prstGeom prst="rect">
            <a:avLst/>
          </a:prstGeom>
          <a:solidFill>
            <a:srgbClr val="F2BC22"/>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A446E220-BEFB-6ADD-561A-A8A5C406A5A1}"/>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препознаете сајбер насилство?</a:t>
            </a:r>
          </a:p>
        </p:txBody>
      </p:sp>
      <p:pic>
        <p:nvPicPr>
          <p:cNvPr id="13" name="Picture 12">
            <a:extLst>
              <a:ext uri="{FF2B5EF4-FFF2-40B4-BE49-F238E27FC236}">
                <a16:creationId xmlns:a16="http://schemas.microsoft.com/office/drawing/2014/main" id="{DBF67765-29BA-6123-996C-430C75A4859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52537" y="6262810"/>
            <a:ext cx="2200285" cy="240010"/>
          </a:xfrm>
          <a:prstGeom prst="rect">
            <a:avLst/>
          </a:prstGeom>
        </p:spPr>
      </p:pic>
      <p:pic>
        <p:nvPicPr>
          <p:cNvPr id="2" name="Picture 1">
            <a:extLst>
              <a:ext uri="{FF2B5EF4-FFF2-40B4-BE49-F238E27FC236}">
                <a16:creationId xmlns:a16="http://schemas.microsoft.com/office/drawing/2014/main" id="{2E9DE5BB-D757-12D3-40D7-78A6AB3DE3C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9010373">
            <a:off x="10942404" y="5523202"/>
            <a:ext cx="774725" cy="995541"/>
          </a:xfrm>
          <a:prstGeom prst="rect">
            <a:avLst/>
          </a:prstGeom>
        </p:spPr>
      </p:pic>
      <p:pic>
        <p:nvPicPr>
          <p:cNvPr id="3" name="Picture 2">
            <a:extLst>
              <a:ext uri="{FF2B5EF4-FFF2-40B4-BE49-F238E27FC236}">
                <a16:creationId xmlns:a16="http://schemas.microsoft.com/office/drawing/2014/main" id="{FF3D6725-A97F-3959-E039-3BA9828FFB48}"/>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413351" y="4812521"/>
            <a:ext cx="1539471" cy="964263"/>
          </a:xfrm>
          <a:prstGeom prst="rect">
            <a:avLst/>
          </a:prstGeom>
        </p:spPr>
      </p:pic>
      <p:sp>
        <p:nvSpPr>
          <p:cNvPr id="9" name="Google Shape;124;p11">
            <a:extLst>
              <a:ext uri="{FF2B5EF4-FFF2-40B4-BE49-F238E27FC236}">
                <a16:creationId xmlns:a16="http://schemas.microsoft.com/office/drawing/2014/main" id="{B729CEF1-6BCA-B57E-57A6-E65B0B414C5B}"/>
              </a:ext>
            </a:extLst>
          </p:cNvPr>
          <p:cNvSpPr txBox="1"/>
          <p:nvPr/>
        </p:nvSpPr>
        <p:spPr>
          <a:xfrm>
            <a:off x="2703335" y="2771737"/>
            <a:ext cx="6785327" cy="24439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Секој лош коментар или лоша порака која е испратена до вас се смета за сајбер насилство, како и ако некој друг објавува лоши работи за вас. Веднаш зборувајте со вашите родители!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10" name="Google Shape;51;p7">
            <a:extLst>
              <a:ext uri="{FF2B5EF4-FFF2-40B4-BE49-F238E27FC236}">
                <a16:creationId xmlns:a16="http://schemas.microsoft.com/office/drawing/2014/main" id="{C62EC19E-8736-6B83-3FF1-9668241214D9}"/>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86946357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6" dur="2000" fill="hold"/>
                                        <p:tgtEl>
                                          <p:spTgt spid="3"/>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8" dur="2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E62C3707-11B7-7263-05F0-F8C2A3AC8201}"/>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DE4283F6-4465-09BA-D2FB-E7300B80A201}"/>
              </a:ext>
            </a:extLst>
          </p:cNvPr>
          <p:cNvSpPr/>
          <p:nvPr/>
        </p:nvSpPr>
        <p:spPr>
          <a:xfrm>
            <a:off x="0" y="0"/>
            <a:ext cx="4676776" cy="6858000"/>
          </a:xfrm>
          <a:prstGeom prst="rect">
            <a:avLst/>
          </a:prstGeom>
          <a:solidFill>
            <a:srgbClr val="F2BC22"/>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5232627E-21FC-4564-AF3C-838841529C94}"/>
              </a:ext>
            </a:extLst>
          </p:cNvPr>
          <p:cNvPicPr preferRelativeResize="0"/>
          <p:nvPr/>
        </p:nvPicPr>
        <p:blipFill>
          <a:blip r:embed="rId3">
            <a:alphaModFix/>
          </a:blip>
          <a:stretch>
            <a:fillRect/>
          </a:stretch>
        </p:blipFill>
        <p:spPr>
          <a:xfrm>
            <a:off x="271286" y="199835"/>
            <a:ext cx="1511794" cy="550698"/>
          </a:xfrm>
          <a:prstGeom prst="rect">
            <a:avLst/>
          </a:prstGeom>
          <a:noFill/>
          <a:ln>
            <a:noFill/>
          </a:ln>
        </p:spPr>
      </p:pic>
      <p:sp>
        <p:nvSpPr>
          <p:cNvPr id="6" name="Google Shape;120;p11">
            <a:extLst>
              <a:ext uri="{FF2B5EF4-FFF2-40B4-BE49-F238E27FC236}">
                <a16:creationId xmlns:a16="http://schemas.microsoft.com/office/drawing/2014/main" id="{4186E171-9274-CF4D-EA66-4434A8A7089D}"/>
              </a:ext>
            </a:extLst>
          </p:cNvPr>
          <p:cNvSpPr txBox="1">
            <a:spLocks/>
          </p:cNvSpPr>
          <p:nvPr/>
        </p:nvSpPr>
        <p:spPr>
          <a:xfrm>
            <a:off x="4933853" y="1288745"/>
            <a:ext cx="6895422" cy="1169706"/>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се справите со сајбер насилството?</a:t>
            </a:r>
          </a:p>
        </p:txBody>
      </p:sp>
      <p:sp>
        <p:nvSpPr>
          <p:cNvPr id="7" name="Google Shape;124;p11">
            <a:extLst>
              <a:ext uri="{FF2B5EF4-FFF2-40B4-BE49-F238E27FC236}">
                <a16:creationId xmlns:a16="http://schemas.microsoft.com/office/drawing/2014/main" id="{32A52AEE-F3F2-8753-6749-42CD16EBFDA2}"/>
              </a:ext>
            </a:extLst>
          </p:cNvPr>
          <p:cNvSpPr txBox="1"/>
          <p:nvPr/>
        </p:nvSpPr>
        <p:spPr>
          <a:xfrm>
            <a:off x="5768501" y="2933953"/>
            <a:ext cx="6060773" cy="24439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r">
              <a:lnSpc>
                <a:spcPct val="115000"/>
              </a:lnSpc>
            </a:pPr>
            <a:r>
              <a:rPr lang="mk-MK" sz="2267" b="1" dirty="0">
                <a:solidFill>
                  <a:srgbClr val="003563"/>
                </a:solidFill>
                <a:latin typeface="Tahoma"/>
                <a:ea typeface="Tahoma"/>
                <a:cs typeface="Tahoma"/>
                <a:sym typeface="Tahoma"/>
              </a:rPr>
              <a:t>Не врајќајте на коментарите и пораките кои имаат лоша намера. Доколку имате можност, блокирајте ја личноста. Секогаш зборувајте со вашите родители.</a:t>
            </a:r>
            <a:endParaRPr lang="en-US" sz="2267" dirty="0">
              <a:solidFill>
                <a:srgbClr val="003563"/>
              </a:solidFill>
              <a:latin typeface="Arimo"/>
              <a:ea typeface="Arimo"/>
              <a:cs typeface="Arimo"/>
              <a:sym typeface="Arimo"/>
            </a:endParaRPr>
          </a:p>
          <a:p>
            <a:pPr marL="16933" marR="0" lvl="0" indent="0" algn="r"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8" name="Picture 7" descr="A cartoon of two people&#10;&#10;Description automatically generated">
            <a:extLst>
              <a:ext uri="{FF2B5EF4-FFF2-40B4-BE49-F238E27FC236}">
                <a16:creationId xmlns:a16="http://schemas.microsoft.com/office/drawing/2014/main" id="{EBB2D6DF-E113-57FB-D12B-6A1825CFF9E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1286" y="1288745"/>
            <a:ext cx="4823756" cy="5184843"/>
          </a:xfrm>
          <a:prstGeom prst="rect">
            <a:avLst/>
          </a:prstGeom>
        </p:spPr>
      </p:pic>
    </p:spTree>
    <p:extLst>
      <p:ext uri="{BB962C8B-B14F-4D97-AF65-F5344CB8AC3E}">
        <p14:creationId xmlns:p14="http://schemas.microsoft.com/office/powerpoint/2010/main" val="18409663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
          <a:extLst>
            <a:ext uri="{FF2B5EF4-FFF2-40B4-BE49-F238E27FC236}">
              <a16:creationId xmlns:a16="http://schemas.microsoft.com/office/drawing/2014/main" id="{81FFEA69-AB93-8C64-12F5-0A4DD9F219AF}"/>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07B3A18D-7924-542B-1FA5-6A0ADE1F7487}"/>
              </a:ext>
            </a:extLst>
          </p:cNvPr>
          <p:cNvSpPr/>
          <p:nvPr/>
        </p:nvSpPr>
        <p:spPr>
          <a:xfrm>
            <a:off x="-1" y="0"/>
            <a:ext cx="12192001" cy="6858000"/>
          </a:xfrm>
          <a:prstGeom prst="rect">
            <a:avLst/>
          </a:prstGeom>
          <a:solidFill>
            <a:schemeClr val="accent5">
              <a:lumMod val="75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33508B08-4D13-9C4D-72DC-E97CE62DE5E9}"/>
              </a:ext>
            </a:extLst>
          </p:cNvPr>
          <p:cNvPicPr preferRelativeResize="0"/>
          <p:nvPr/>
        </p:nvPicPr>
        <p:blipFill>
          <a:blip r:embed="rId3">
            <a:alphaModFix/>
          </a:blip>
          <a:stretch>
            <a:fillRect/>
          </a:stretch>
        </p:blipFill>
        <p:spPr>
          <a:xfrm>
            <a:off x="362726" y="407613"/>
            <a:ext cx="2223364" cy="809900"/>
          </a:xfrm>
          <a:prstGeom prst="rect">
            <a:avLst/>
          </a:prstGeom>
          <a:noFill/>
          <a:ln>
            <a:noFill/>
          </a:ln>
        </p:spPr>
      </p:pic>
      <p:sp>
        <p:nvSpPr>
          <p:cNvPr id="7" name="Google Shape;124;p11">
            <a:extLst>
              <a:ext uri="{FF2B5EF4-FFF2-40B4-BE49-F238E27FC236}">
                <a16:creationId xmlns:a16="http://schemas.microsoft.com/office/drawing/2014/main" id="{AD4FE68C-6D02-200F-1EA3-D81B3A4746ED}"/>
              </a:ext>
            </a:extLst>
          </p:cNvPr>
          <p:cNvSpPr txBox="1"/>
          <p:nvPr/>
        </p:nvSpPr>
        <p:spPr>
          <a:xfrm>
            <a:off x="2703335" y="2172916"/>
            <a:ext cx="6785327" cy="3175145"/>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6600" b="1" dirty="0">
                <a:solidFill>
                  <a:schemeClr val="bg1"/>
                </a:solidFill>
                <a:latin typeface="Tahoma"/>
                <a:ea typeface="Tahoma"/>
                <a:cs typeface="Tahoma"/>
                <a:sym typeface="Tahoma"/>
              </a:rPr>
              <a:t>Интернет измами</a:t>
            </a:r>
            <a:endParaRPr lang="en-US" sz="6600" dirty="0">
              <a:solidFill>
                <a:schemeClr val="bg1"/>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sp>
        <p:nvSpPr>
          <p:cNvPr id="47" name="Google Shape;47;p7">
            <a:extLst>
              <a:ext uri="{FF2B5EF4-FFF2-40B4-BE49-F238E27FC236}">
                <a16:creationId xmlns:a16="http://schemas.microsoft.com/office/drawing/2014/main" id="{04B3C20C-4393-48AC-FB86-07D70F00CABB}"/>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lt1"/>
                </a:solidFill>
                <a:latin typeface="Tahoma"/>
                <a:ea typeface="Tahoma"/>
                <a:cs typeface="Tahoma"/>
                <a:sym typeface="Tahoma"/>
              </a:rPr>
              <a:t>MKSafeNet</a:t>
            </a:r>
            <a:endParaRPr sz="1467" dirty="0">
              <a:solidFill>
                <a:schemeClr val="lt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3C4185AD-5131-3992-C21E-ED07688275DE}"/>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lt1"/>
                </a:solidFill>
                <a:latin typeface="Arimo"/>
                <a:ea typeface="Arimo"/>
                <a:cs typeface="Arimo"/>
                <a:sym typeface="Arimo"/>
              </a:rPr>
              <a:t>2025</a:t>
            </a:r>
            <a:endParaRPr sz="1067" dirty="0">
              <a:solidFill>
                <a:schemeClr val="lt1"/>
              </a:solidFill>
              <a:latin typeface="Arimo"/>
              <a:ea typeface="Arimo"/>
              <a:cs typeface="Arimo"/>
              <a:sym typeface="Arimo"/>
            </a:endParaRPr>
          </a:p>
        </p:txBody>
      </p:sp>
      <p:pic>
        <p:nvPicPr>
          <p:cNvPr id="2" name="Google Shape;55;p7">
            <a:extLst>
              <a:ext uri="{FF2B5EF4-FFF2-40B4-BE49-F238E27FC236}">
                <a16:creationId xmlns:a16="http://schemas.microsoft.com/office/drawing/2014/main" id="{76C16872-0BF4-4492-7ED7-8842F997DA36}"/>
              </a:ext>
            </a:extLst>
          </p:cNvPr>
          <p:cNvPicPr preferRelativeResize="0"/>
          <p:nvPr/>
        </p:nvPicPr>
        <p:blipFill rotWithShape="1">
          <a:blip r:embed="rId4">
            <a:alphaModFix/>
          </a:blip>
          <a:srcRect l="52224" r="5331"/>
          <a:stretch/>
        </p:blipFill>
        <p:spPr>
          <a:xfrm>
            <a:off x="362726" y="3163813"/>
            <a:ext cx="1286057" cy="3385919"/>
          </a:xfrm>
          <a:prstGeom prst="rect">
            <a:avLst/>
          </a:prstGeom>
          <a:noFill/>
          <a:ln>
            <a:noFill/>
          </a:ln>
        </p:spPr>
      </p:pic>
    </p:spTree>
    <p:extLst>
      <p:ext uri="{BB962C8B-B14F-4D97-AF65-F5344CB8AC3E}">
        <p14:creationId xmlns:p14="http://schemas.microsoft.com/office/powerpoint/2010/main" val="6980075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776B45FE-5F24-1FAD-EF74-CC2C8BF34CE5}"/>
            </a:ext>
          </a:extLst>
        </p:cNvPr>
        <p:cNvGrpSpPr/>
        <p:nvPr/>
      </p:nvGrpSpPr>
      <p:grpSpPr>
        <a:xfrm>
          <a:off x="0" y="0"/>
          <a:ext cx="0" cy="0"/>
          <a:chOff x="0" y="0"/>
          <a:chExt cx="0" cy="0"/>
        </a:xfrm>
      </p:grpSpPr>
      <p:sp>
        <p:nvSpPr>
          <p:cNvPr id="130" name="Google Shape;130;p12">
            <a:extLst>
              <a:ext uri="{FF2B5EF4-FFF2-40B4-BE49-F238E27FC236}">
                <a16:creationId xmlns:a16="http://schemas.microsoft.com/office/drawing/2014/main" id="{28474347-46CF-BE6A-0950-7DD2CE5AFA94}"/>
              </a:ext>
            </a:extLst>
          </p:cNvPr>
          <p:cNvSpPr/>
          <p:nvPr/>
        </p:nvSpPr>
        <p:spPr>
          <a:xfrm>
            <a:off x="7569554" y="0"/>
            <a:ext cx="4622445" cy="6858000"/>
          </a:xfrm>
          <a:prstGeom prst="rect">
            <a:avLst/>
          </a:prstGeom>
          <a:solidFill>
            <a:schemeClr val="accent5">
              <a:lumMod val="75000"/>
            </a:schemeClr>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a:extLst>
              <a:ext uri="{FF2B5EF4-FFF2-40B4-BE49-F238E27FC236}">
                <a16:creationId xmlns:a16="http://schemas.microsoft.com/office/drawing/2014/main" id="{AEBE7212-FAFB-1BD9-DE5B-DE2621ACAA8F}"/>
              </a:ext>
            </a:extLst>
          </p:cNvPr>
          <p:cNvSpPr txBox="1">
            <a:spLocks noGrp="1"/>
          </p:cNvSpPr>
          <p:nvPr>
            <p:ph type="title"/>
          </p:nvPr>
        </p:nvSpPr>
        <p:spPr>
          <a:xfrm>
            <a:off x="223174" y="1004667"/>
            <a:ext cx="5036176" cy="1333726"/>
          </a:xfrm>
          <a:prstGeom prst="rect">
            <a:avLst/>
          </a:prstGeom>
          <a:noFill/>
          <a:ln>
            <a:noFill/>
          </a:ln>
        </p:spPr>
        <p:txBody>
          <a:bodyPr spcFirstLastPara="1" wrap="square" lIns="0" tIns="345467" rIns="0" bIns="0" anchor="t" anchorCtr="0">
            <a:spAutoFit/>
          </a:bodyPr>
          <a:lstStyle/>
          <a:p>
            <a:pPr marL="16933"/>
            <a:r>
              <a:rPr lang="mk-MK" sz="3200" dirty="0">
                <a:latin typeface="Arimo"/>
                <a:ea typeface="Arimo"/>
                <a:cs typeface="Arimo"/>
                <a:sym typeface="Arimo"/>
              </a:rPr>
              <a:t>Што претставува интернет измама?</a:t>
            </a:r>
            <a:endParaRPr sz="3200" dirty="0">
              <a:latin typeface="Arimo"/>
              <a:ea typeface="Arimo"/>
              <a:cs typeface="Arimo"/>
              <a:sym typeface="Arimo"/>
            </a:endParaRPr>
          </a:p>
        </p:txBody>
      </p:sp>
      <p:sp>
        <p:nvSpPr>
          <p:cNvPr id="134" name="Google Shape;134;p12">
            <a:extLst>
              <a:ext uri="{FF2B5EF4-FFF2-40B4-BE49-F238E27FC236}">
                <a16:creationId xmlns:a16="http://schemas.microsoft.com/office/drawing/2014/main" id="{252953AA-53AF-40AC-F07F-619FF4FE0988}"/>
              </a:ext>
            </a:extLst>
          </p:cNvPr>
          <p:cNvSpPr txBox="1"/>
          <p:nvPr/>
        </p:nvSpPr>
        <p:spPr>
          <a:xfrm>
            <a:off x="223174" y="3248321"/>
            <a:ext cx="5036175" cy="1641520"/>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Интернет измамите (или </a:t>
            </a:r>
            <a:r>
              <a:rPr lang="en-US" sz="2267" b="1" dirty="0">
                <a:solidFill>
                  <a:srgbClr val="003563"/>
                </a:solidFill>
                <a:latin typeface="Tahoma"/>
                <a:ea typeface="Tahoma"/>
                <a:cs typeface="Tahoma"/>
                <a:sym typeface="Tahoma"/>
              </a:rPr>
              <a:t>scams) </a:t>
            </a:r>
            <a:r>
              <a:rPr lang="mk-MK" sz="2267" b="1" dirty="0">
                <a:solidFill>
                  <a:srgbClr val="003563"/>
                </a:solidFill>
                <a:latin typeface="Tahoma"/>
                <a:ea typeface="Tahoma"/>
                <a:cs typeface="Tahoma"/>
                <a:sym typeface="Tahoma"/>
              </a:rPr>
              <a:t>е кога некој пробува да извлече пари или важни информации од тебе. </a:t>
            </a:r>
          </a:p>
        </p:txBody>
      </p:sp>
      <p:pic>
        <p:nvPicPr>
          <p:cNvPr id="138" name="Google Shape;138;p12">
            <a:extLst>
              <a:ext uri="{FF2B5EF4-FFF2-40B4-BE49-F238E27FC236}">
                <a16:creationId xmlns:a16="http://schemas.microsoft.com/office/drawing/2014/main" id="{6FC2B565-1AD3-0CFA-C03F-5AD919A5489B}"/>
              </a:ext>
            </a:extLst>
          </p:cNvPr>
          <p:cNvPicPr preferRelativeResize="0"/>
          <p:nvPr/>
        </p:nvPicPr>
        <p:blipFill rotWithShape="1">
          <a:blip r:embed="rId3">
            <a:alphaModFix/>
          </a:blip>
          <a:srcRect l="52224" t="5294" r="5331"/>
          <a:stretch/>
        </p:blipFill>
        <p:spPr>
          <a:xfrm rot="10800000">
            <a:off x="10550164" y="-149007"/>
            <a:ext cx="2604868" cy="6495135"/>
          </a:xfrm>
          <a:prstGeom prst="rect">
            <a:avLst/>
          </a:prstGeom>
          <a:noFill/>
          <a:ln>
            <a:noFill/>
          </a:ln>
        </p:spPr>
      </p:pic>
      <p:pic>
        <p:nvPicPr>
          <p:cNvPr id="6" name="Picture 5" descr="A blue and orange eye with a black background&#10;&#10;Description automatically generated">
            <a:extLst>
              <a:ext uri="{FF2B5EF4-FFF2-40B4-BE49-F238E27FC236}">
                <a16:creationId xmlns:a16="http://schemas.microsoft.com/office/drawing/2014/main" id="{3A197724-6E4A-EDEF-3167-368170D144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65686" y="1890695"/>
            <a:ext cx="1984477" cy="895396"/>
          </a:xfrm>
          <a:prstGeom prst="rect">
            <a:avLst/>
          </a:prstGeom>
        </p:spPr>
      </p:pic>
      <p:pic>
        <p:nvPicPr>
          <p:cNvPr id="3" name="Picture 2" descr="A cartoon of a child holding a computer&#10;&#10;Description automatically generated">
            <a:extLst>
              <a:ext uri="{FF2B5EF4-FFF2-40B4-BE49-F238E27FC236}">
                <a16:creationId xmlns:a16="http://schemas.microsoft.com/office/drawing/2014/main" id="{4C301FE7-23DB-FABB-FB92-09260206C65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80181" y="2305313"/>
            <a:ext cx="4622446" cy="3991120"/>
          </a:xfrm>
          <a:prstGeom prst="rect">
            <a:avLst/>
          </a:prstGeom>
        </p:spPr>
      </p:pic>
      <p:pic>
        <p:nvPicPr>
          <p:cNvPr id="7" name="Picture 6" descr="A blue and orange eye with a black background&#10;&#10;Description automatically generated">
            <a:extLst>
              <a:ext uri="{FF2B5EF4-FFF2-40B4-BE49-F238E27FC236}">
                <a16:creationId xmlns:a16="http://schemas.microsoft.com/office/drawing/2014/main" id="{25ACCDB8-3033-0647-6B82-C4A6D0BA1C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V="1">
            <a:off x="6192132" y="1890695"/>
            <a:ext cx="1984477" cy="895396"/>
          </a:xfrm>
          <a:prstGeom prst="rect">
            <a:avLst/>
          </a:prstGeom>
        </p:spPr>
      </p:pic>
      <p:pic>
        <p:nvPicPr>
          <p:cNvPr id="2" name="Google Shape;136;p12">
            <a:extLst>
              <a:ext uri="{FF2B5EF4-FFF2-40B4-BE49-F238E27FC236}">
                <a16:creationId xmlns:a16="http://schemas.microsoft.com/office/drawing/2014/main" id="{302E3B8A-8E5D-453A-588F-7E6135F0A1A1}"/>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223174" y="215337"/>
            <a:ext cx="1285399" cy="478207"/>
          </a:xfrm>
          <a:prstGeom prst="rect">
            <a:avLst/>
          </a:prstGeom>
          <a:noFill/>
          <a:ln>
            <a:noFill/>
          </a:ln>
        </p:spPr>
      </p:pic>
    </p:spTree>
    <p:extLst>
      <p:ext uri="{BB962C8B-B14F-4D97-AF65-F5344CB8AC3E}">
        <p14:creationId xmlns:p14="http://schemas.microsoft.com/office/powerpoint/2010/main" val="36369847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0FD608A2-24B7-2638-C919-5B841ACEECD0}"/>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43CA7FF2-ECF5-1799-7426-92CD3A4E1B1A}"/>
              </a:ext>
            </a:extLst>
          </p:cNvPr>
          <p:cNvSpPr/>
          <p:nvPr/>
        </p:nvSpPr>
        <p:spPr>
          <a:xfrm>
            <a:off x="-1" y="6450386"/>
            <a:ext cx="12192001" cy="407613"/>
          </a:xfrm>
          <a:prstGeom prst="rect">
            <a:avLst/>
          </a:prstGeom>
          <a:solidFill>
            <a:schemeClr val="accent5">
              <a:lumMod val="75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44297980-07E8-FFA9-861B-507B47126A0C}"/>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препознаеш интернет измама?</a:t>
            </a:r>
          </a:p>
        </p:txBody>
      </p:sp>
      <p:sp>
        <p:nvSpPr>
          <p:cNvPr id="7" name="Google Shape;124;p11">
            <a:extLst>
              <a:ext uri="{FF2B5EF4-FFF2-40B4-BE49-F238E27FC236}">
                <a16:creationId xmlns:a16="http://schemas.microsoft.com/office/drawing/2014/main" id="{59F62C0E-6E11-E662-4BB6-926CED1F239E}"/>
              </a:ext>
            </a:extLst>
          </p:cNvPr>
          <p:cNvSpPr txBox="1"/>
          <p:nvPr/>
        </p:nvSpPr>
        <p:spPr>
          <a:xfrm>
            <a:off x="1915872" y="2885316"/>
            <a:ext cx="8360253"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Ако нештото е премногу добро за да биде вистинито, најверојатно е измама. Немој да кликаш на непознати линкови или да симнуваш фајлови од непознати страници.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3" name="Picture 2">
            <a:extLst>
              <a:ext uri="{FF2B5EF4-FFF2-40B4-BE49-F238E27FC236}">
                <a16:creationId xmlns:a16="http://schemas.microsoft.com/office/drawing/2014/main" id="{3FA9E8AB-C4E1-F405-31BD-032B36A9368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812512" y="6262810"/>
            <a:ext cx="2200285" cy="240010"/>
          </a:xfrm>
          <a:prstGeom prst="rect">
            <a:avLst/>
          </a:prstGeom>
        </p:spPr>
      </p:pic>
      <p:grpSp>
        <p:nvGrpSpPr>
          <p:cNvPr id="4" name="Group 3">
            <a:extLst>
              <a:ext uri="{FF2B5EF4-FFF2-40B4-BE49-F238E27FC236}">
                <a16:creationId xmlns:a16="http://schemas.microsoft.com/office/drawing/2014/main" id="{4EDDC2B7-FC4F-04FB-FC5D-14EF4B7D4F56}"/>
              </a:ext>
            </a:extLst>
          </p:cNvPr>
          <p:cNvGrpSpPr/>
          <p:nvPr/>
        </p:nvGrpSpPr>
        <p:grpSpPr>
          <a:xfrm>
            <a:off x="10410193" y="4809982"/>
            <a:ext cx="1539471" cy="1614866"/>
            <a:chOff x="5929163" y="812565"/>
            <a:chExt cx="5224201" cy="5480054"/>
          </a:xfrm>
        </p:grpSpPr>
        <p:pic>
          <p:nvPicPr>
            <p:cNvPr id="5" name="Picture 4">
              <a:extLst>
                <a:ext uri="{FF2B5EF4-FFF2-40B4-BE49-F238E27FC236}">
                  <a16:creationId xmlns:a16="http://schemas.microsoft.com/office/drawing/2014/main" id="{655F2536-0DF2-3AFA-D08B-5ADC3C9C16D0}"/>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400174" y="2914247"/>
              <a:ext cx="2629032" cy="3378372"/>
            </a:xfrm>
            <a:prstGeom prst="rect">
              <a:avLst/>
            </a:prstGeom>
          </p:spPr>
        </p:pic>
        <p:pic>
          <p:nvPicPr>
            <p:cNvPr id="8" name="Picture 7">
              <a:extLst>
                <a:ext uri="{FF2B5EF4-FFF2-40B4-BE49-F238E27FC236}">
                  <a16:creationId xmlns:a16="http://schemas.microsoft.com/office/drawing/2014/main" id="{D66CE6C0-6CBF-DFB3-268C-CC43AC83644A}"/>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pic>
        <p:nvPicPr>
          <p:cNvPr id="9" name="Google Shape;51;p7">
            <a:extLst>
              <a:ext uri="{FF2B5EF4-FFF2-40B4-BE49-F238E27FC236}">
                <a16:creationId xmlns:a16="http://schemas.microsoft.com/office/drawing/2014/main" id="{5C9530C7-522B-B7E6-EB13-E1C81A434BB3}"/>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28919163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
          <a:extLst>
            <a:ext uri="{FF2B5EF4-FFF2-40B4-BE49-F238E27FC236}">
              <a16:creationId xmlns:a16="http://schemas.microsoft.com/office/drawing/2014/main" id="{7D3366B0-91CC-9B6C-CCCD-AE749DA206C4}"/>
            </a:ext>
          </a:extLst>
        </p:cNvPr>
        <p:cNvGrpSpPr/>
        <p:nvPr/>
      </p:nvGrpSpPr>
      <p:grpSpPr>
        <a:xfrm>
          <a:off x="0" y="0"/>
          <a:ext cx="0" cy="0"/>
          <a:chOff x="0" y="0"/>
          <a:chExt cx="0" cy="0"/>
        </a:xfrm>
      </p:grpSpPr>
      <p:sp>
        <p:nvSpPr>
          <p:cNvPr id="18" name="Google Shape;60;p8">
            <a:extLst>
              <a:ext uri="{FF2B5EF4-FFF2-40B4-BE49-F238E27FC236}">
                <a16:creationId xmlns:a16="http://schemas.microsoft.com/office/drawing/2014/main" id="{FD2E052E-80FA-FC70-770E-BE5421259FEB}"/>
              </a:ext>
            </a:extLst>
          </p:cNvPr>
          <p:cNvSpPr/>
          <p:nvPr/>
        </p:nvSpPr>
        <p:spPr>
          <a:xfrm>
            <a:off x="0" y="0"/>
            <a:ext cx="12204192" cy="6884632"/>
          </a:xfrm>
          <a:custGeom>
            <a:avLst/>
            <a:gdLst/>
            <a:ahLst/>
            <a:cxnLst/>
            <a:rect l="l" t="t" r="r" b="b"/>
            <a:pathLst>
              <a:path w="10058400" h="7772400" extrusionOk="0">
                <a:moveTo>
                  <a:pt x="10058400" y="0"/>
                </a:moveTo>
                <a:lnTo>
                  <a:pt x="0" y="0"/>
                </a:lnTo>
                <a:lnTo>
                  <a:pt x="0" y="7772400"/>
                </a:lnTo>
                <a:lnTo>
                  <a:pt x="10058400" y="7772400"/>
                </a:lnTo>
                <a:lnTo>
                  <a:pt x="10058400" y="0"/>
                </a:lnTo>
                <a:close/>
              </a:path>
            </a:pathLst>
          </a:custGeom>
          <a:solidFill>
            <a:schemeClr val="bg1"/>
          </a:solidFill>
          <a:ln>
            <a:noFill/>
          </a:ln>
        </p:spPr>
        <p:txBody>
          <a:bodyPr spcFirstLastPara="1" wrap="square" lIns="0" tIns="0" rIns="0" bIns="0" anchor="t" anchorCtr="0">
            <a:noAutofit/>
          </a:bodyPr>
          <a:lstStyle/>
          <a:p>
            <a:endParaRPr sz="1600"/>
          </a:p>
        </p:txBody>
      </p:sp>
      <p:sp>
        <p:nvSpPr>
          <p:cNvPr id="60" name="Google Shape;60;p8">
            <a:extLst>
              <a:ext uri="{FF2B5EF4-FFF2-40B4-BE49-F238E27FC236}">
                <a16:creationId xmlns:a16="http://schemas.microsoft.com/office/drawing/2014/main" id="{7112F20B-16B1-8D2D-620C-78752BE77F37}"/>
              </a:ext>
            </a:extLst>
          </p:cNvPr>
          <p:cNvSpPr/>
          <p:nvPr/>
        </p:nvSpPr>
        <p:spPr>
          <a:xfrm>
            <a:off x="0" y="6743699"/>
            <a:ext cx="12204192" cy="140933"/>
          </a:xfrm>
          <a:custGeom>
            <a:avLst/>
            <a:gdLst/>
            <a:ahLst/>
            <a:cxnLst/>
            <a:rect l="l" t="t" r="r" b="b"/>
            <a:pathLst>
              <a:path w="10058400" h="7772400" extrusionOk="0">
                <a:moveTo>
                  <a:pt x="10058400" y="0"/>
                </a:moveTo>
                <a:lnTo>
                  <a:pt x="0" y="0"/>
                </a:lnTo>
                <a:lnTo>
                  <a:pt x="0" y="7772400"/>
                </a:lnTo>
                <a:lnTo>
                  <a:pt x="10058400" y="7772400"/>
                </a:lnTo>
                <a:lnTo>
                  <a:pt x="10058400" y="0"/>
                </a:lnTo>
                <a:close/>
              </a:path>
            </a:pathLst>
          </a:custGeom>
          <a:solidFill>
            <a:srgbClr val="003563"/>
          </a:solidFill>
          <a:ln>
            <a:noFill/>
          </a:ln>
        </p:spPr>
        <p:txBody>
          <a:bodyPr spcFirstLastPara="1" wrap="square" lIns="0" tIns="0" rIns="0" bIns="0" anchor="t" anchorCtr="0">
            <a:noAutofit/>
          </a:bodyPr>
          <a:lstStyle/>
          <a:p>
            <a:endParaRPr sz="1600"/>
          </a:p>
        </p:txBody>
      </p:sp>
      <p:sp>
        <p:nvSpPr>
          <p:cNvPr id="61" name="Google Shape;61;p8">
            <a:extLst>
              <a:ext uri="{FF2B5EF4-FFF2-40B4-BE49-F238E27FC236}">
                <a16:creationId xmlns:a16="http://schemas.microsoft.com/office/drawing/2014/main" id="{0DC160DD-3AA3-A80D-69F5-DED78733F207}"/>
              </a:ext>
            </a:extLst>
          </p:cNvPr>
          <p:cNvSpPr txBox="1"/>
          <p:nvPr/>
        </p:nvSpPr>
        <p:spPr>
          <a:xfrm>
            <a:off x="430898" y="624541"/>
            <a:ext cx="7378400" cy="629690"/>
          </a:xfrm>
          <a:prstGeom prst="rect">
            <a:avLst/>
          </a:prstGeom>
          <a:noFill/>
          <a:ln>
            <a:noFill/>
          </a:ln>
        </p:spPr>
        <p:txBody>
          <a:bodyPr spcFirstLastPara="1" wrap="square" lIns="0" tIns="14000" rIns="0" bIns="0" anchor="t" anchorCtr="0">
            <a:spAutoFit/>
          </a:bodyPr>
          <a:lstStyle/>
          <a:p>
            <a:pPr marL="16933"/>
            <a:r>
              <a:rPr lang="mk-MK" sz="4000" b="1" dirty="0">
                <a:solidFill>
                  <a:srgbClr val="003563"/>
                </a:solidFill>
                <a:latin typeface="Tahoma"/>
                <a:ea typeface="Tahoma"/>
                <a:cs typeface="Tahoma"/>
                <a:sym typeface="Tahoma"/>
              </a:rPr>
              <a:t>За што ќе зборуваме?</a:t>
            </a:r>
            <a:endParaRPr sz="4000" b="1" dirty="0">
              <a:solidFill>
                <a:srgbClr val="003563"/>
              </a:solidFill>
              <a:latin typeface="Tahoma"/>
              <a:ea typeface="Tahoma"/>
              <a:cs typeface="Tahoma"/>
              <a:sym typeface="Tahoma"/>
            </a:endParaRPr>
          </a:p>
        </p:txBody>
      </p:sp>
      <p:sp>
        <p:nvSpPr>
          <p:cNvPr id="62" name="Google Shape;62;p8">
            <a:extLst>
              <a:ext uri="{FF2B5EF4-FFF2-40B4-BE49-F238E27FC236}">
                <a16:creationId xmlns:a16="http://schemas.microsoft.com/office/drawing/2014/main" id="{E11C19AE-0339-13B6-97EE-ED3BE5C3D41C}"/>
              </a:ext>
            </a:extLst>
          </p:cNvPr>
          <p:cNvSpPr/>
          <p:nvPr/>
        </p:nvSpPr>
        <p:spPr>
          <a:xfrm>
            <a:off x="7210933" y="729673"/>
            <a:ext cx="4981067" cy="5090787"/>
          </a:xfrm>
          <a:custGeom>
            <a:avLst/>
            <a:gdLst/>
            <a:ahLst/>
            <a:cxnLst/>
            <a:rect l="l" t="t" r="r" b="b"/>
            <a:pathLst>
              <a:path w="4105275" h="4592955" extrusionOk="0">
                <a:moveTo>
                  <a:pt x="2114842" y="626325"/>
                </a:moveTo>
                <a:lnTo>
                  <a:pt x="2062518" y="628129"/>
                </a:lnTo>
                <a:lnTo>
                  <a:pt x="2011184" y="633450"/>
                </a:lnTo>
                <a:lnTo>
                  <a:pt x="1960943" y="642188"/>
                </a:lnTo>
                <a:lnTo>
                  <a:pt x="1911908" y="654215"/>
                </a:lnTo>
                <a:lnTo>
                  <a:pt x="1864207" y="669417"/>
                </a:lnTo>
                <a:lnTo>
                  <a:pt x="1817979" y="687654"/>
                </a:lnTo>
                <a:lnTo>
                  <a:pt x="1773313" y="708825"/>
                </a:lnTo>
                <a:lnTo>
                  <a:pt x="1730349" y="732802"/>
                </a:lnTo>
                <a:lnTo>
                  <a:pt x="1689201" y="759472"/>
                </a:lnTo>
                <a:lnTo>
                  <a:pt x="1649996" y="788708"/>
                </a:lnTo>
                <a:lnTo>
                  <a:pt x="1612861" y="820394"/>
                </a:lnTo>
                <a:lnTo>
                  <a:pt x="1577898" y="854405"/>
                </a:lnTo>
                <a:lnTo>
                  <a:pt x="1544116" y="891882"/>
                </a:lnTo>
                <a:lnTo>
                  <a:pt x="1512925" y="931595"/>
                </a:lnTo>
                <a:lnTo>
                  <a:pt x="1484464" y="973416"/>
                </a:lnTo>
                <a:lnTo>
                  <a:pt x="1458849" y="1017206"/>
                </a:lnTo>
                <a:lnTo>
                  <a:pt x="1436230" y="1062837"/>
                </a:lnTo>
                <a:lnTo>
                  <a:pt x="1416723" y="1110157"/>
                </a:lnTo>
                <a:lnTo>
                  <a:pt x="1400467" y="1159065"/>
                </a:lnTo>
                <a:lnTo>
                  <a:pt x="1387589" y="1209408"/>
                </a:lnTo>
                <a:lnTo>
                  <a:pt x="1378242" y="1261059"/>
                </a:lnTo>
                <a:lnTo>
                  <a:pt x="1372527" y="1313878"/>
                </a:lnTo>
                <a:lnTo>
                  <a:pt x="1370596" y="1367726"/>
                </a:lnTo>
                <a:lnTo>
                  <a:pt x="1369009" y="1318983"/>
                </a:lnTo>
                <a:lnTo>
                  <a:pt x="1364322" y="1271079"/>
                </a:lnTo>
                <a:lnTo>
                  <a:pt x="1356639" y="1224102"/>
                </a:lnTo>
                <a:lnTo>
                  <a:pt x="1346047" y="1178179"/>
                </a:lnTo>
                <a:lnTo>
                  <a:pt x="1332649" y="1133386"/>
                </a:lnTo>
                <a:lnTo>
                  <a:pt x="1316532" y="1089825"/>
                </a:lnTo>
                <a:lnTo>
                  <a:pt x="1297813" y="1047584"/>
                </a:lnTo>
                <a:lnTo>
                  <a:pt x="1276591" y="1006792"/>
                </a:lnTo>
                <a:lnTo>
                  <a:pt x="1252943" y="967511"/>
                </a:lnTo>
                <a:lnTo>
                  <a:pt x="1226985" y="929855"/>
                </a:lnTo>
                <a:lnTo>
                  <a:pt x="1198803" y="893927"/>
                </a:lnTo>
                <a:lnTo>
                  <a:pt x="1168501" y="859815"/>
                </a:lnTo>
                <a:lnTo>
                  <a:pt x="1136180" y="827620"/>
                </a:lnTo>
                <a:lnTo>
                  <a:pt x="1101940" y="797433"/>
                </a:lnTo>
                <a:lnTo>
                  <a:pt x="1065872" y="769366"/>
                </a:lnTo>
                <a:lnTo>
                  <a:pt x="1028065" y="743508"/>
                </a:lnTo>
                <a:lnTo>
                  <a:pt x="988644" y="719950"/>
                </a:lnTo>
                <a:lnTo>
                  <a:pt x="947686" y="698804"/>
                </a:lnTo>
                <a:lnTo>
                  <a:pt x="905294" y="680161"/>
                </a:lnTo>
                <a:lnTo>
                  <a:pt x="861568" y="664121"/>
                </a:lnTo>
                <a:lnTo>
                  <a:pt x="816597" y="650773"/>
                </a:lnTo>
                <a:lnTo>
                  <a:pt x="770496" y="640219"/>
                </a:lnTo>
                <a:lnTo>
                  <a:pt x="723353" y="632561"/>
                </a:lnTo>
                <a:lnTo>
                  <a:pt x="675259" y="627900"/>
                </a:lnTo>
                <a:lnTo>
                  <a:pt x="626338" y="626325"/>
                </a:lnTo>
                <a:lnTo>
                  <a:pt x="626338" y="2114816"/>
                </a:lnTo>
                <a:lnTo>
                  <a:pt x="2114842" y="2114816"/>
                </a:lnTo>
                <a:lnTo>
                  <a:pt x="2114842" y="626325"/>
                </a:lnTo>
                <a:close/>
              </a:path>
              <a:path w="4105275" h="4592955" extrusionOk="0">
                <a:moveTo>
                  <a:pt x="2114880" y="2314651"/>
                </a:moveTo>
                <a:lnTo>
                  <a:pt x="1071638" y="2314651"/>
                </a:lnTo>
                <a:lnTo>
                  <a:pt x="1023112" y="2317331"/>
                </a:lnTo>
                <a:lnTo>
                  <a:pt x="976109" y="2325166"/>
                </a:lnTo>
                <a:lnTo>
                  <a:pt x="930884" y="2337879"/>
                </a:lnTo>
                <a:lnTo>
                  <a:pt x="887717" y="2355215"/>
                </a:lnTo>
                <a:lnTo>
                  <a:pt x="846874" y="2376868"/>
                </a:lnTo>
                <a:lnTo>
                  <a:pt x="808647" y="2402560"/>
                </a:lnTo>
                <a:lnTo>
                  <a:pt x="773277" y="2432037"/>
                </a:lnTo>
                <a:lnTo>
                  <a:pt x="741057" y="2465006"/>
                </a:lnTo>
                <a:lnTo>
                  <a:pt x="712254" y="2501201"/>
                </a:lnTo>
                <a:lnTo>
                  <a:pt x="687133" y="2540317"/>
                </a:lnTo>
                <a:lnTo>
                  <a:pt x="665962" y="2582100"/>
                </a:lnTo>
                <a:lnTo>
                  <a:pt x="649033" y="2626271"/>
                </a:lnTo>
                <a:lnTo>
                  <a:pt x="636600" y="2672537"/>
                </a:lnTo>
                <a:lnTo>
                  <a:pt x="628942" y="2720632"/>
                </a:lnTo>
                <a:lnTo>
                  <a:pt x="626338" y="2770276"/>
                </a:lnTo>
                <a:lnTo>
                  <a:pt x="626338" y="2810827"/>
                </a:lnTo>
                <a:lnTo>
                  <a:pt x="628548" y="2858617"/>
                </a:lnTo>
                <a:lnTo>
                  <a:pt x="635076" y="2905125"/>
                </a:lnTo>
                <a:lnTo>
                  <a:pt x="645706" y="2950133"/>
                </a:lnTo>
                <a:lnTo>
                  <a:pt x="660222" y="2993440"/>
                </a:lnTo>
                <a:lnTo>
                  <a:pt x="678446" y="3034830"/>
                </a:lnTo>
                <a:lnTo>
                  <a:pt x="700151" y="3074111"/>
                </a:lnTo>
                <a:lnTo>
                  <a:pt x="725157" y="3111068"/>
                </a:lnTo>
                <a:lnTo>
                  <a:pt x="753237" y="3145498"/>
                </a:lnTo>
                <a:lnTo>
                  <a:pt x="784199" y="3177184"/>
                </a:lnTo>
                <a:lnTo>
                  <a:pt x="817841" y="3205911"/>
                </a:lnTo>
                <a:lnTo>
                  <a:pt x="853960" y="3231489"/>
                </a:lnTo>
                <a:lnTo>
                  <a:pt x="892352" y="3253702"/>
                </a:lnTo>
                <a:lnTo>
                  <a:pt x="932815" y="3272345"/>
                </a:lnTo>
                <a:lnTo>
                  <a:pt x="975131" y="3287204"/>
                </a:lnTo>
                <a:lnTo>
                  <a:pt x="1019124" y="3298075"/>
                </a:lnTo>
                <a:lnTo>
                  <a:pt x="1064564" y="3304756"/>
                </a:lnTo>
                <a:lnTo>
                  <a:pt x="1111275" y="3307016"/>
                </a:lnTo>
                <a:lnTo>
                  <a:pt x="626338" y="3307016"/>
                </a:lnTo>
                <a:lnTo>
                  <a:pt x="626338" y="3803192"/>
                </a:lnTo>
                <a:lnTo>
                  <a:pt x="1669592" y="3803192"/>
                </a:lnTo>
                <a:lnTo>
                  <a:pt x="1718106" y="3800525"/>
                </a:lnTo>
                <a:lnTo>
                  <a:pt x="1765109" y="3792690"/>
                </a:lnTo>
                <a:lnTo>
                  <a:pt x="1810334" y="3779977"/>
                </a:lnTo>
                <a:lnTo>
                  <a:pt x="1853488" y="3762641"/>
                </a:lnTo>
                <a:lnTo>
                  <a:pt x="1894332" y="3740988"/>
                </a:lnTo>
                <a:lnTo>
                  <a:pt x="1932571" y="3715296"/>
                </a:lnTo>
                <a:lnTo>
                  <a:pt x="1967928" y="3685819"/>
                </a:lnTo>
                <a:lnTo>
                  <a:pt x="2000148" y="3652850"/>
                </a:lnTo>
                <a:lnTo>
                  <a:pt x="2028964" y="3616655"/>
                </a:lnTo>
                <a:lnTo>
                  <a:pt x="2054072" y="3577539"/>
                </a:lnTo>
                <a:lnTo>
                  <a:pt x="2075243" y="3535756"/>
                </a:lnTo>
                <a:lnTo>
                  <a:pt x="2092172" y="3491585"/>
                </a:lnTo>
                <a:lnTo>
                  <a:pt x="2104605" y="3445319"/>
                </a:lnTo>
                <a:lnTo>
                  <a:pt x="2112264" y="3397224"/>
                </a:lnTo>
                <a:lnTo>
                  <a:pt x="2114880" y="3347580"/>
                </a:lnTo>
                <a:lnTo>
                  <a:pt x="2114880" y="3266452"/>
                </a:lnTo>
                <a:lnTo>
                  <a:pt x="2112264" y="3216821"/>
                </a:lnTo>
                <a:lnTo>
                  <a:pt x="2104605" y="3168713"/>
                </a:lnTo>
                <a:lnTo>
                  <a:pt x="2092172" y="3122447"/>
                </a:lnTo>
                <a:lnTo>
                  <a:pt x="2075243" y="3078289"/>
                </a:lnTo>
                <a:lnTo>
                  <a:pt x="2054072" y="3036506"/>
                </a:lnTo>
                <a:lnTo>
                  <a:pt x="2028964" y="2997377"/>
                </a:lnTo>
                <a:lnTo>
                  <a:pt x="2000148" y="2961195"/>
                </a:lnTo>
                <a:lnTo>
                  <a:pt x="1967928" y="2928226"/>
                </a:lnTo>
                <a:lnTo>
                  <a:pt x="1932571" y="2898749"/>
                </a:lnTo>
                <a:lnTo>
                  <a:pt x="1894332" y="2873044"/>
                </a:lnTo>
                <a:lnTo>
                  <a:pt x="1853488" y="2851391"/>
                </a:lnTo>
                <a:lnTo>
                  <a:pt x="1810334" y="2834068"/>
                </a:lnTo>
                <a:lnTo>
                  <a:pt x="1765109" y="2821343"/>
                </a:lnTo>
                <a:lnTo>
                  <a:pt x="1718106" y="2813507"/>
                </a:lnTo>
                <a:lnTo>
                  <a:pt x="1669592" y="2810840"/>
                </a:lnTo>
                <a:lnTo>
                  <a:pt x="2114880" y="2810827"/>
                </a:lnTo>
                <a:lnTo>
                  <a:pt x="2114880" y="2314651"/>
                </a:lnTo>
                <a:close/>
              </a:path>
              <a:path w="4105275" h="4592955" extrusionOk="0">
                <a:moveTo>
                  <a:pt x="3804285" y="626300"/>
                </a:moveTo>
                <a:lnTo>
                  <a:pt x="2988056" y="626300"/>
                </a:lnTo>
                <a:lnTo>
                  <a:pt x="2988056" y="947420"/>
                </a:lnTo>
                <a:lnTo>
                  <a:pt x="2957728" y="909980"/>
                </a:lnTo>
                <a:lnTo>
                  <a:pt x="2924949" y="874369"/>
                </a:lnTo>
                <a:lnTo>
                  <a:pt x="2889821" y="840714"/>
                </a:lnTo>
                <a:lnTo>
                  <a:pt x="2852483" y="809117"/>
                </a:lnTo>
                <a:lnTo>
                  <a:pt x="2815793" y="781596"/>
                </a:lnTo>
                <a:lnTo>
                  <a:pt x="2777350" y="756031"/>
                </a:lnTo>
                <a:lnTo>
                  <a:pt x="2737256" y="732510"/>
                </a:lnTo>
                <a:lnTo>
                  <a:pt x="2695600" y="711111"/>
                </a:lnTo>
                <a:lnTo>
                  <a:pt x="2652484" y="691908"/>
                </a:lnTo>
                <a:lnTo>
                  <a:pt x="2607983" y="675005"/>
                </a:lnTo>
                <a:lnTo>
                  <a:pt x="2562199" y="660476"/>
                </a:lnTo>
                <a:lnTo>
                  <a:pt x="2515222" y="648398"/>
                </a:lnTo>
                <a:lnTo>
                  <a:pt x="2467140" y="638860"/>
                </a:lnTo>
                <a:lnTo>
                  <a:pt x="2418054" y="631939"/>
                </a:lnTo>
                <a:lnTo>
                  <a:pt x="2368042" y="627722"/>
                </a:lnTo>
                <a:lnTo>
                  <a:pt x="2317204" y="626300"/>
                </a:lnTo>
                <a:lnTo>
                  <a:pt x="2315667" y="626300"/>
                </a:lnTo>
                <a:lnTo>
                  <a:pt x="2315667" y="2114816"/>
                </a:lnTo>
                <a:lnTo>
                  <a:pt x="3804285" y="2114816"/>
                </a:lnTo>
                <a:lnTo>
                  <a:pt x="3802570" y="2063851"/>
                </a:lnTo>
                <a:lnTo>
                  <a:pt x="3797516" y="2013813"/>
                </a:lnTo>
                <a:lnTo>
                  <a:pt x="3789222" y="1964804"/>
                </a:lnTo>
                <a:lnTo>
                  <a:pt x="3777805" y="1916938"/>
                </a:lnTo>
                <a:lnTo>
                  <a:pt x="3763378" y="1870329"/>
                </a:lnTo>
                <a:lnTo>
                  <a:pt x="3746042" y="1825078"/>
                </a:lnTo>
                <a:lnTo>
                  <a:pt x="3725900" y="1781314"/>
                </a:lnTo>
                <a:lnTo>
                  <a:pt x="3703078" y="1739125"/>
                </a:lnTo>
                <a:lnTo>
                  <a:pt x="3677678" y="1698650"/>
                </a:lnTo>
                <a:lnTo>
                  <a:pt x="3649815" y="1659978"/>
                </a:lnTo>
                <a:lnTo>
                  <a:pt x="3619589" y="1623225"/>
                </a:lnTo>
                <a:lnTo>
                  <a:pt x="3587127" y="1588490"/>
                </a:lnTo>
                <a:lnTo>
                  <a:pt x="3552545" y="1555902"/>
                </a:lnTo>
                <a:lnTo>
                  <a:pt x="3515931" y="1525549"/>
                </a:lnTo>
                <a:lnTo>
                  <a:pt x="3477412" y="1497571"/>
                </a:lnTo>
                <a:lnTo>
                  <a:pt x="3437077" y="1472082"/>
                </a:lnTo>
                <a:lnTo>
                  <a:pt x="3395065" y="1449158"/>
                </a:lnTo>
                <a:lnTo>
                  <a:pt x="3351453" y="1428940"/>
                </a:lnTo>
                <a:lnTo>
                  <a:pt x="3306381" y="1411541"/>
                </a:lnTo>
                <a:lnTo>
                  <a:pt x="3259950" y="1397038"/>
                </a:lnTo>
                <a:lnTo>
                  <a:pt x="3212274" y="1385582"/>
                </a:lnTo>
                <a:lnTo>
                  <a:pt x="3163455" y="1377251"/>
                </a:lnTo>
                <a:lnTo>
                  <a:pt x="3113621" y="1372184"/>
                </a:lnTo>
                <a:lnTo>
                  <a:pt x="3062871" y="1370457"/>
                </a:lnTo>
                <a:lnTo>
                  <a:pt x="3111614" y="1368882"/>
                </a:lnTo>
                <a:lnTo>
                  <a:pt x="3159518" y="1364195"/>
                </a:lnTo>
                <a:lnTo>
                  <a:pt x="3206496" y="1356512"/>
                </a:lnTo>
                <a:lnTo>
                  <a:pt x="3252419" y="1345920"/>
                </a:lnTo>
                <a:lnTo>
                  <a:pt x="3297212" y="1332534"/>
                </a:lnTo>
                <a:lnTo>
                  <a:pt x="3340773" y="1316431"/>
                </a:lnTo>
                <a:lnTo>
                  <a:pt x="3383013" y="1297711"/>
                </a:lnTo>
                <a:lnTo>
                  <a:pt x="3423805" y="1276489"/>
                </a:lnTo>
                <a:lnTo>
                  <a:pt x="3463086" y="1252855"/>
                </a:lnTo>
                <a:lnTo>
                  <a:pt x="3500742" y="1226896"/>
                </a:lnTo>
                <a:lnTo>
                  <a:pt x="3536670" y="1198727"/>
                </a:lnTo>
                <a:lnTo>
                  <a:pt x="3570782" y="1168438"/>
                </a:lnTo>
                <a:lnTo>
                  <a:pt x="3602977" y="1136116"/>
                </a:lnTo>
                <a:lnTo>
                  <a:pt x="3633165" y="1101877"/>
                </a:lnTo>
                <a:lnTo>
                  <a:pt x="3661232" y="1065822"/>
                </a:lnTo>
                <a:lnTo>
                  <a:pt x="3687089" y="1028026"/>
                </a:lnTo>
                <a:lnTo>
                  <a:pt x="3710648" y="988606"/>
                </a:lnTo>
                <a:lnTo>
                  <a:pt x="3731793" y="947648"/>
                </a:lnTo>
                <a:lnTo>
                  <a:pt x="3750437" y="905256"/>
                </a:lnTo>
                <a:lnTo>
                  <a:pt x="3766477" y="861542"/>
                </a:lnTo>
                <a:lnTo>
                  <a:pt x="3779824" y="816571"/>
                </a:lnTo>
                <a:lnTo>
                  <a:pt x="3790378" y="770470"/>
                </a:lnTo>
                <a:lnTo>
                  <a:pt x="3798036" y="723328"/>
                </a:lnTo>
                <a:lnTo>
                  <a:pt x="3802697" y="675246"/>
                </a:lnTo>
                <a:lnTo>
                  <a:pt x="3804285" y="626300"/>
                </a:lnTo>
                <a:close/>
              </a:path>
              <a:path w="4105275" h="4592955" extrusionOk="0">
                <a:moveTo>
                  <a:pt x="3804310" y="2314651"/>
                </a:moveTo>
                <a:lnTo>
                  <a:pt x="2987979" y="2314651"/>
                </a:lnTo>
                <a:lnTo>
                  <a:pt x="2987979" y="2635808"/>
                </a:lnTo>
                <a:lnTo>
                  <a:pt x="2959277" y="2600248"/>
                </a:lnTo>
                <a:lnTo>
                  <a:pt x="2928366" y="2566327"/>
                </a:lnTo>
                <a:lnTo>
                  <a:pt x="2895333" y="2534145"/>
                </a:lnTo>
                <a:lnTo>
                  <a:pt x="2860281" y="2503805"/>
                </a:lnTo>
                <a:lnTo>
                  <a:pt x="2823311" y="2475382"/>
                </a:lnTo>
                <a:lnTo>
                  <a:pt x="2784525" y="2448953"/>
                </a:lnTo>
                <a:lnTo>
                  <a:pt x="2744000" y="2424633"/>
                </a:lnTo>
                <a:lnTo>
                  <a:pt x="2701836" y="2402497"/>
                </a:lnTo>
                <a:lnTo>
                  <a:pt x="2658135" y="2382634"/>
                </a:lnTo>
                <a:lnTo>
                  <a:pt x="2612999" y="2365133"/>
                </a:lnTo>
                <a:lnTo>
                  <a:pt x="2566517" y="2350071"/>
                </a:lnTo>
                <a:lnTo>
                  <a:pt x="2518791" y="2337562"/>
                </a:lnTo>
                <a:lnTo>
                  <a:pt x="2469908" y="2327668"/>
                </a:lnTo>
                <a:lnTo>
                  <a:pt x="2419972" y="2320506"/>
                </a:lnTo>
                <a:lnTo>
                  <a:pt x="2369070" y="2316137"/>
                </a:lnTo>
                <a:lnTo>
                  <a:pt x="2317318" y="2314651"/>
                </a:lnTo>
                <a:lnTo>
                  <a:pt x="2315756" y="2314651"/>
                </a:lnTo>
                <a:lnTo>
                  <a:pt x="2315756" y="3803192"/>
                </a:lnTo>
                <a:lnTo>
                  <a:pt x="3132086" y="3803192"/>
                </a:lnTo>
                <a:lnTo>
                  <a:pt x="3132086" y="3482035"/>
                </a:lnTo>
                <a:lnTo>
                  <a:pt x="3160776" y="3517620"/>
                </a:lnTo>
                <a:lnTo>
                  <a:pt x="3191687" y="3551529"/>
                </a:lnTo>
                <a:lnTo>
                  <a:pt x="3224720" y="3583711"/>
                </a:lnTo>
                <a:lnTo>
                  <a:pt x="3259772" y="3614051"/>
                </a:lnTo>
                <a:lnTo>
                  <a:pt x="3296742" y="3642487"/>
                </a:lnTo>
                <a:lnTo>
                  <a:pt x="3335528" y="3668903"/>
                </a:lnTo>
                <a:lnTo>
                  <a:pt x="3376053" y="3693223"/>
                </a:lnTo>
                <a:lnTo>
                  <a:pt x="3418217" y="3715359"/>
                </a:lnTo>
                <a:lnTo>
                  <a:pt x="3461918" y="3735222"/>
                </a:lnTo>
                <a:lnTo>
                  <a:pt x="3507054" y="3752735"/>
                </a:lnTo>
                <a:lnTo>
                  <a:pt x="3553536" y="3767785"/>
                </a:lnTo>
                <a:lnTo>
                  <a:pt x="3601262" y="3780294"/>
                </a:lnTo>
                <a:lnTo>
                  <a:pt x="3650145" y="3790188"/>
                </a:lnTo>
                <a:lnTo>
                  <a:pt x="3700081" y="3797350"/>
                </a:lnTo>
                <a:lnTo>
                  <a:pt x="3750983" y="3801719"/>
                </a:lnTo>
                <a:lnTo>
                  <a:pt x="3802748" y="3803192"/>
                </a:lnTo>
                <a:lnTo>
                  <a:pt x="3804310" y="3803192"/>
                </a:lnTo>
                <a:lnTo>
                  <a:pt x="3804310" y="2314651"/>
                </a:lnTo>
                <a:close/>
              </a:path>
              <a:path w="4105275" h="4592955" extrusionOk="0">
                <a:moveTo>
                  <a:pt x="4105084" y="0"/>
                </a:moveTo>
                <a:lnTo>
                  <a:pt x="299897" y="0"/>
                </a:lnTo>
                <a:lnTo>
                  <a:pt x="251320" y="3937"/>
                </a:lnTo>
                <a:lnTo>
                  <a:pt x="205206" y="15328"/>
                </a:lnTo>
                <a:lnTo>
                  <a:pt x="162191" y="33566"/>
                </a:lnTo>
                <a:lnTo>
                  <a:pt x="122897" y="58026"/>
                </a:lnTo>
                <a:lnTo>
                  <a:pt x="87934" y="88061"/>
                </a:lnTo>
                <a:lnTo>
                  <a:pt x="57937" y="123075"/>
                </a:lnTo>
                <a:lnTo>
                  <a:pt x="33515" y="162433"/>
                </a:lnTo>
                <a:lnTo>
                  <a:pt x="15303" y="205524"/>
                </a:lnTo>
                <a:lnTo>
                  <a:pt x="3924" y="251701"/>
                </a:lnTo>
                <a:lnTo>
                  <a:pt x="0" y="300342"/>
                </a:lnTo>
                <a:lnTo>
                  <a:pt x="0" y="4096270"/>
                </a:lnTo>
                <a:lnTo>
                  <a:pt x="3606" y="4145407"/>
                </a:lnTo>
                <a:lnTo>
                  <a:pt x="14109" y="4192308"/>
                </a:lnTo>
                <a:lnTo>
                  <a:pt x="30988" y="4236478"/>
                </a:lnTo>
                <a:lnTo>
                  <a:pt x="53695" y="4277411"/>
                </a:lnTo>
                <a:lnTo>
                  <a:pt x="81749" y="4314558"/>
                </a:lnTo>
                <a:lnTo>
                  <a:pt x="114604" y="4347413"/>
                </a:lnTo>
                <a:lnTo>
                  <a:pt x="151752" y="4375455"/>
                </a:lnTo>
                <a:lnTo>
                  <a:pt x="192684" y="4398175"/>
                </a:lnTo>
                <a:lnTo>
                  <a:pt x="236855" y="4415040"/>
                </a:lnTo>
                <a:lnTo>
                  <a:pt x="283768" y="4425543"/>
                </a:lnTo>
                <a:lnTo>
                  <a:pt x="332905" y="4429150"/>
                </a:lnTo>
                <a:lnTo>
                  <a:pt x="2367076" y="4429150"/>
                </a:lnTo>
                <a:lnTo>
                  <a:pt x="2381504" y="4473587"/>
                </a:lnTo>
                <a:lnTo>
                  <a:pt x="2405240" y="4512907"/>
                </a:lnTo>
                <a:lnTo>
                  <a:pt x="2436939" y="4545787"/>
                </a:lnTo>
                <a:lnTo>
                  <a:pt x="2475280" y="4570908"/>
                </a:lnTo>
                <a:lnTo>
                  <a:pt x="2518968" y="4586948"/>
                </a:lnTo>
                <a:lnTo>
                  <a:pt x="2566657" y="4592586"/>
                </a:lnTo>
                <a:lnTo>
                  <a:pt x="2613279" y="4587202"/>
                </a:lnTo>
                <a:lnTo>
                  <a:pt x="2656103" y="4571873"/>
                </a:lnTo>
                <a:lnTo>
                  <a:pt x="2693911" y="4547806"/>
                </a:lnTo>
                <a:lnTo>
                  <a:pt x="2725445" y="4516259"/>
                </a:lnTo>
                <a:lnTo>
                  <a:pt x="2749512" y="4478464"/>
                </a:lnTo>
                <a:lnTo>
                  <a:pt x="2764840" y="4435627"/>
                </a:lnTo>
                <a:lnTo>
                  <a:pt x="2770238" y="4388993"/>
                </a:lnTo>
                <a:lnTo>
                  <a:pt x="2765590" y="4348835"/>
                </a:lnTo>
                <a:lnTo>
                  <a:pt x="2749512" y="4299547"/>
                </a:lnTo>
                <a:lnTo>
                  <a:pt x="2725445" y="4261739"/>
                </a:lnTo>
                <a:lnTo>
                  <a:pt x="2693911" y="4230205"/>
                </a:lnTo>
                <a:lnTo>
                  <a:pt x="2656103" y="4206138"/>
                </a:lnTo>
                <a:lnTo>
                  <a:pt x="2613279" y="4190809"/>
                </a:lnTo>
                <a:lnTo>
                  <a:pt x="2566657" y="4185412"/>
                </a:lnTo>
                <a:lnTo>
                  <a:pt x="2518968" y="4191063"/>
                </a:lnTo>
                <a:lnTo>
                  <a:pt x="2475280" y="4207103"/>
                </a:lnTo>
                <a:lnTo>
                  <a:pt x="2436939" y="4232224"/>
                </a:lnTo>
                <a:lnTo>
                  <a:pt x="2405240" y="4265104"/>
                </a:lnTo>
                <a:lnTo>
                  <a:pt x="2381504" y="4304411"/>
                </a:lnTo>
                <a:lnTo>
                  <a:pt x="2367076" y="4348835"/>
                </a:lnTo>
                <a:lnTo>
                  <a:pt x="332905" y="4348835"/>
                </a:lnTo>
                <a:lnTo>
                  <a:pt x="287553" y="4344771"/>
                </a:lnTo>
                <a:lnTo>
                  <a:pt x="244843" y="4333011"/>
                </a:lnTo>
                <a:lnTo>
                  <a:pt x="205511" y="4314304"/>
                </a:lnTo>
                <a:lnTo>
                  <a:pt x="170243" y="4289374"/>
                </a:lnTo>
                <a:lnTo>
                  <a:pt x="139788" y="4258907"/>
                </a:lnTo>
                <a:lnTo>
                  <a:pt x="114846" y="4223651"/>
                </a:lnTo>
                <a:lnTo>
                  <a:pt x="96151" y="4184319"/>
                </a:lnTo>
                <a:lnTo>
                  <a:pt x="84391" y="4141622"/>
                </a:lnTo>
                <a:lnTo>
                  <a:pt x="80327" y="4096270"/>
                </a:lnTo>
                <a:lnTo>
                  <a:pt x="80327" y="300342"/>
                </a:lnTo>
                <a:lnTo>
                  <a:pt x="84785" y="256057"/>
                </a:lnTo>
                <a:lnTo>
                  <a:pt x="97599" y="214782"/>
                </a:lnTo>
                <a:lnTo>
                  <a:pt x="117868" y="177406"/>
                </a:lnTo>
                <a:lnTo>
                  <a:pt x="144703" y="144830"/>
                </a:lnTo>
                <a:lnTo>
                  <a:pt x="177215" y="117944"/>
                </a:lnTo>
                <a:lnTo>
                  <a:pt x="214515" y="97637"/>
                </a:lnTo>
                <a:lnTo>
                  <a:pt x="255701" y="84797"/>
                </a:lnTo>
                <a:lnTo>
                  <a:pt x="299910" y="80314"/>
                </a:lnTo>
                <a:lnTo>
                  <a:pt x="4105084" y="80314"/>
                </a:lnTo>
                <a:lnTo>
                  <a:pt x="4105084" y="0"/>
                </a:lnTo>
                <a:close/>
              </a:path>
            </a:pathLst>
          </a:custGeom>
          <a:solidFill>
            <a:srgbClr val="003563">
              <a:alpha val="52000"/>
            </a:srgbClr>
          </a:solidFill>
          <a:ln>
            <a:noFill/>
          </a:ln>
        </p:spPr>
        <p:txBody>
          <a:bodyPr spcFirstLastPara="1" wrap="square" lIns="0" tIns="0" rIns="0" bIns="0" anchor="t" anchorCtr="0">
            <a:noAutofit/>
          </a:bodyPr>
          <a:lstStyle/>
          <a:p>
            <a:endParaRPr sz="1600" dirty="0"/>
          </a:p>
        </p:txBody>
      </p:sp>
      <p:sp>
        <p:nvSpPr>
          <p:cNvPr id="63" name="Google Shape;63;p8">
            <a:extLst>
              <a:ext uri="{FF2B5EF4-FFF2-40B4-BE49-F238E27FC236}">
                <a16:creationId xmlns:a16="http://schemas.microsoft.com/office/drawing/2014/main" id="{B48F1904-C518-5124-8587-19938AEDB30F}"/>
              </a:ext>
            </a:extLst>
          </p:cNvPr>
          <p:cNvSpPr txBox="1"/>
          <p:nvPr/>
        </p:nvSpPr>
        <p:spPr>
          <a:xfrm>
            <a:off x="430898" y="1548092"/>
            <a:ext cx="5934400" cy="3313970"/>
          </a:xfrm>
          <a:prstGeom prst="rect">
            <a:avLst/>
          </a:prstGeom>
          <a:noFill/>
          <a:ln>
            <a:noFill/>
          </a:ln>
        </p:spPr>
        <p:txBody>
          <a:bodyPr spcFirstLastPara="1" wrap="square" lIns="0" tIns="112000" rIns="0" bIns="0" anchor="t" anchorCtr="0">
            <a:spAutoFit/>
          </a:bodyPr>
          <a:lstStyle/>
          <a:p>
            <a:pPr marL="287859" indent="-372524">
              <a:buClr>
                <a:srgbClr val="003563"/>
              </a:buClr>
              <a:buSzPts val="2400"/>
              <a:buFont typeface="Tahoma"/>
              <a:buAutoNum type="arabicPeriod"/>
            </a:pPr>
            <a:r>
              <a:rPr lang="mk-MK" sz="2400" b="1" dirty="0">
                <a:solidFill>
                  <a:srgbClr val="003563"/>
                </a:solidFill>
                <a:latin typeface="Tahoma"/>
                <a:ea typeface="Tahoma"/>
                <a:cs typeface="Tahoma"/>
                <a:sym typeface="Tahoma"/>
              </a:rPr>
              <a:t>Интернетот и приватноста</a:t>
            </a:r>
            <a:endParaRPr sz="2400" b="1" dirty="0">
              <a:solidFill>
                <a:srgbClr val="003563"/>
              </a:solidFill>
              <a:latin typeface="Tahoma"/>
              <a:ea typeface="Tahoma"/>
              <a:cs typeface="Tahoma"/>
              <a:sym typeface="Tahoma"/>
            </a:endParaRPr>
          </a:p>
          <a:p>
            <a:pPr marL="321725" indent="-406390">
              <a:spcBef>
                <a:spcPts val="800"/>
              </a:spcBef>
              <a:buClr>
                <a:srgbClr val="003563"/>
              </a:buClr>
              <a:buSzPts val="2400"/>
              <a:buFont typeface="Tahoma"/>
              <a:buAutoNum type="arabicPeriod"/>
            </a:pPr>
            <a:r>
              <a:rPr lang="mk-MK" sz="2400" b="1" dirty="0">
                <a:solidFill>
                  <a:srgbClr val="003563"/>
                </a:solidFill>
                <a:latin typeface="Tahoma"/>
                <a:ea typeface="Tahoma"/>
                <a:cs typeface="Tahoma"/>
                <a:sym typeface="Tahoma"/>
              </a:rPr>
              <a:t>Социјални мрежи</a:t>
            </a:r>
          </a:p>
          <a:p>
            <a:pPr marL="372535" indent="-457200">
              <a:spcBef>
                <a:spcPts val="800"/>
              </a:spcBef>
              <a:buClr>
                <a:srgbClr val="003563"/>
              </a:buClr>
              <a:buSzPts val="2400"/>
              <a:buFont typeface="+mj-lt"/>
              <a:buAutoNum type="arabicPeriod"/>
            </a:pPr>
            <a:r>
              <a:rPr lang="en-US" sz="2400" b="1" dirty="0">
                <a:solidFill>
                  <a:srgbClr val="003563"/>
                </a:solidFill>
                <a:latin typeface="Tahoma"/>
                <a:ea typeface="Tahoma"/>
                <a:cs typeface="Tahoma"/>
                <a:sym typeface="Tahoma"/>
              </a:rPr>
              <a:t>Online </a:t>
            </a:r>
            <a:r>
              <a:rPr lang="mk-MK" sz="2400" b="1" dirty="0">
                <a:solidFill>
                  <a:srgbClr val="003563"/>
                </a:solidFill>
                <a:latin typeface="Tahoma"/>
                <a:ea typeface="Tahoma"/>
                <a:cs typeface="Tahoma"/>
                <a:sym typeface="Tahoma"/>
              </a:rPr>
              <a:t>гејминг</a:t>
            </a:r>
            <a:endParaRPr sz="2400" b="1" dirty="0">
              <a:solidFill>
                <a:srgbClr val="003563"/>
              </a:solidFill>
              <a:latin typeface="Tahoma"/>
              <a:ea typeface="Tahoma"/>
              <a:cs typeface="Tahoma"/>
              <a:sym typeface="Tahoma"/>
            </a:endParaRPr>
          </a:p>
          <a:p>
            <a:pPr marL="321725" indent="-406390">
              <a:spcBef>
                <a:spcPts val="800"/>
              </a:spcBef>
              <a:buClr>
                <a:srgbClr val="003563"/>
              </a:buClr>
              <a:buSzPts val="2400"/>
              <a:buFont typeface="Tahoma"/>
              <a:buAutoNum type="arabicPeriod"/>
            </a:pPr>
            <a:r>
              <a:rPr lang="mk-MK" sz="2400" b="1" dirty="0">
                <a:solidFill>
                  <a:srgbClr val="003563"/>
                </a:solidFill>
                <a:latin typeface="Tahoma"/>
                <a:ea typeface="Tahoma"/>
                <a:cs typeface="Tahoma"/>
                <a:sym typeface="Tahoma"/>
              </a:rPr>
              <a:t>Сајбер насилство</a:t>
            </a:r>
            <a:endParaRPr sz="2400" b="1" dirty="0">
              <a:solidFill>
                <a:srgbClr val="003563"/>
              </a:solidFill>
              <a:latin typeface="Tahoma"/>
              <a:ea typeface="Tahoma"/>
              <a:cs typeface="Tahoma"/>
              <a:sym typeface="Tahoma"/>
            </a:endParaRPr>
          </a:p>
          <a:p>
            <a:pPr marL="321725" indent="-406390">
              <a:spcBef>
                <a:spcPts val="800"/>
              </a:spcBef>
              <a:buClr>
                <a:srgbClr val="003563"/>
              </a:buClr>
              <a:buSzPts val="2400"/>
              <a:buFont typeface="Tahoma"/>
              <a:buAutoNum type="arabicPeriod"/>
            </a:pPr>
            <a:r>
              <a:rPr lang="mk-MK" sz="2400" b="1" dirty="0">
                <a:solidFill>
                  <a:srgbClr val="003563"/>
                </a:solidFill>
                <a:latin typeface="Tahoma"/>
                <a:ea typeface="Tahoma"/>
                <a:cs typeface="Tahoma"/>
                <a:sym typeface="Tahoma"/>
              </a:rPr>
              <a:t>Интернет измами</a:t>
            </a:r>
          </a:p>
          <a:p>
            <a:pPr marL="321725" indent="-406390">
              <a:spcBef>
                <a:spcPts val="800"/>
              </a:spcBef>
              <a:buClr>
                <a:srgbClr val="003563"/>
              </a:buClr>
              <a:buSzPts val="2400"/>
              <a:buFont typeface="Tahoma"/>
              <a:buAutoNum type="arabicPeriod"/>
            </a:pPr>
            <a:r>
              <a:rPr lang="mk-MK" sz="2400" b="1" dirty="0">
                <a:solidFill>
                  <a:srgbClr val="003563"/>
                </a:solidFill>
                <a:latin typeface="Tahoma"/>
                <a:ea typeface="Tahoma"/>
                <a:cs typeface="Tahoma"/>
                <a:sym typeface="Tahoma"/>
              </a:rPr>
              <a:t>Дигитален отпечаток</a:t>
            </a:r>
          </a:p>
          <a:p>
            <a:pPr marL="321725" indent="-406390">
              <a:spcBef>
                <a:spcPts val="800"/>
              </a:spcBef>
              <a:buClr>
                <a:srgbClr val="003563"/>
              </a:buClr>
              <a:buSzPts val="2400"/>
              <a:buFont typeface="Tahoma"/>
              <a:buAutoNum type="arabicPeriod"/>
            </a:pPr>
            <a:r>
              <a:rPr lang="mk-MK" sz="2400" b="1" dirty="0">
                <a:solidFill>
                  <a:srgbClr val="003563"/>
                </a:solidFill>
                <a:latin typeface="Tahoma"/>
                <a:ea typeface="Tahoma"/>
                <a:cs typeface="Tahoma"/>
                <a:sym typeface="Tahoma"/>
              </a:rPr>
              <a:t>Комуникација со непознати</a:t>
            </a:r>
            <a:endParaRPr sz="2400" b="1" dirty="0">
              <a:solidFill>
                <a:srgbClr val="003563"/>
              </a:solidFill>
              <a:latin typeface="Tahoma"/>
              <a:ea typeface="Tahoma"/>
              <a:cs typeface="Tahoma"/>
              <a:sym typeface="Tahoma"/>
            </a:endParaRPr>
          </a:p>
        </p:txBody>
      </p:sp>
      <p:sp>
        <p:nvSpPr>
          <p:cNvPr id="64" name="Google Shape;64;p8">
            <a:extLst>
              <a:ext uri="{FF2B5EF4-FFF2-40B4-BE49-F238E27FC236}">
                <a16:creationId xmlns:a16="http://schemas.microsoft.com/office/drawing/2014/main" id="{9717F952-5A04-12A3-8B23-0DA260B83C1C}"/>
              </a:ext>
            </a:extLst>
          </p:cNvPr>
          <p:cNvSpPr txBox="1">
            <a:spLocks noGrp="1"/>
          </p:cNvSpPr>
          <p:nvPr>
            <p:ph type="ftr" idx="11"/>
          </p:nvPr>
        </p:nvSpPr>
        <p:spPr>
          <a:xfrm>
            <a:off x="430898" y="5709949"/>
            <a:ext cx="919200" cy="208665"/>
          </a:xfrm>
          <a:prstGeom prst="rect">
            <a:avLst/>
          </a:prstGeom>
          <a:noFill/>
          <a:ln>
            <a:noFill/>
          </a:ln>
        </p:spPr>
        <p:txBody>
          <a:bodyPr spcFirstLastPara="1" wrap="square" lIns="0" tIns="23767" rIns="0" bIns="0" anchor="t" anchorCtr="0">
            <a:spAutoFit/>
          </a:bodyPr>
          <a:lstStyle/>
          <a:p>
            <a:pPr marL="16933"/>
            <a:r>
              <a:rPr lang="en-US" dirty="0" err="1"/>
              <a:t>MKSafeNet</a:t>
            </a:r>
            <a:endParaRPr dirty="0"/>
          </a:p>
        </p:txBody>
      </p:sp>
    </p:spTree>
    <p:extLst>
      <p:ext uri="{BB962C8B-B14F-4D97-AF65-F5344CB8AC3E}">
        <p14:creationId xmlns:p14="http://schemas.microsoft.com/office/powerpoint/2010/main" val="21699983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0FD608A2-24B7-2638-C919-5B841ACEECD0}"/>
            </a:ext>
          </a:extLst>
        </p:cNvPr>
        <p:cNvGrpSpPr/>
        <p:nvPr/>
      </p:nvGrpSpPr>
      <p:grpSpPr>
        <a:xfrm>
          <a:off x="0" y="0"/>
          <a:ext cx="0" cy="0"/>
          <a:chOff x="0" y="0"/>
          <a:chExt cx="0" cy="0"/>
        </a:xfrm>
      </p:grpSpPr>
      <p:sp>
        <p:nvSpPr>
          <p:cNvPr id="5" name="Google Shape;46;p7">
            <a:extLst>
              <a:ext uri="{FF2B5EF4-FFF2-40B4-BE49-F238E27FC236}">
                <a16:creationId xmlns:a16="http://schemas.microsoft.com/office/drawing/2014/main" id="{1C41593B-1727-4EA7-B0B0-E574E102E453}"/>
              </a:ext>
            </a:extLst>
          </p:cNvPr>
          <p:cNvSpPr/>
          <p:nvPr/>
        </p:nvSpPr>
        <p:spPr>
          <a:xfrm>
            <a:off x="-1" y="6450386"/>
            <a:ext cx="12192001" cy="407613"/>
          </a:xfrm>
          <a:prstGeom prst="rect">
            <a:avLst/>
          </a:prstGeom>
          <a:solidFill>
            <a:schemeClr val="accent5">
              <a:lumMod val="75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44297980-07E8-FFA9-861B-507B47126A0C}"/>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препознаеш интернет измама?</a:t>
            </a:r>
          </a:p>
        </p:txBody>
      </p:sp>
      <p:sp>
        <p:nvSpPr>
          <p:cNvPr id="7" name="Google Shape;124;p11">
            <a:extLst>
              <a:ext uri="{FF2B5EF4-FFF2-40B4-BE49-F238E27FC236}">
                <a16:creationId xmlns:a16="http://schemas.microsoft.com/office/drawing/2014/main" id="{59F62C0E-6E11-E662-4BB6-926CED1F239E}"/>
              </a:ext>
            </a:extLst>
          </p:cNvPr>
          <p:cNvSpPr txBox="1"/>
          <p:nvPr/>
        </p:nvSpPr>
        <p:spPr>
          <a:xfrm>
            <a:off x="1915872" y="2885316"/>
            <a:ext cx="8360253"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Ако нештото е премногу добро за да биде вистинито, најверојатно е измама. Немој да кликаш на непознати линкови или да симнуваш фајлови од непознати страници.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13" name="Picture 12">
            <a:extLst>
              <a:ext uri="{FF2B5EF4-FFF2-40B4-BE49-F238E27FC236}">
                <a16:creationId xmlns:a16="http://schemas.microsoft.com/office/drawing/2014/main" id="{AE39E6BA-0748-6D77-FE2D-5784650204D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61681" y="6262810"/>
            <a:ext cx="2200285" cy="240010"/>
          </a:xfrm>
          <a:prstGeom prst="rect">
            <a:avLst/>
          </a:prstGeom>
        </p:spPr>
      </p:pic>
      <p:pic>
        <p:nvPicPr>
          <p:cNvPr id="2" name="Picture 1">
            <a:extLst>
              <a:ext uri="{FF2B5EF4-FFF2-40B4-BE49-F238E27FC236}">
                <a16:creationId xmlns:a16="http://schemas.microsoft.com/office/drawing/2014/main" id="{F15A4699-385F-AE8E-A670-F64A5B47FB8A}"/>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9010373">
            <a:off x="10951548" y="5523202"/>
            <a:ext cx="774725" cy="995541"/>
          </a:xfrm>
          <a:prstGeom prst="rect">
            <a:avLst/>
          </a:prstGeom>
        </p:spPr>
      </p:pic>
      <p:pic>
        <p:nvPicPr>
          <p:cNvPr id="3" name="Picture 2">
            <a:extLst>
              <a:ext uri="{FF2B5EF4-FFF2-40B4-BE49-F238E27FC236}">
                <a16:creationId xmlns:a16="http://schemas.microsoft.com/office/drawing/2014/main" id="{946A2E85-F438-380A-318C-F52C6B6CD9E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422495" y="4812521"/>
            <a:ext cx="1539471" cy="964263"/>
          </a:xfrm>
          <a:prstGeom prst="rect">
            <a:avLst/>
          </a:prstGeom>
        </p:spPr>
      </p:pic>
      <p:pic>
        <p:nvPicPr>
          <p:cNvPr id="9" name="Google Shape;51;p7">
            <a:extLst>
              <a:ext uri="{FF2B5EF4-FFF2-40B4-BE49-F238E27FC236}">
                <a16:creationId xmlns:a16="http://schemas.microsoft.com/office/drawing/2014/main" id="{FC689A29-A8F3-5828-AB03-08A00C730D5C}"/>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173262475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6" dur="2000" fill="hold"/>
                                        <p:tgtEl>
                                          <p:spTgt spid="3"/>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8" dur="2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EB8089DB-D234-6448-B12E-893F8BD0E493}"/>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71D2C3B9-FA59-FF59-7F4B-F7C76DF40338}"/>
              </a:ext>
            </a:extLst>
          </p:cNvPr>
          <p:cNvSpPr/>
          <p:nvPr/>
        </p:nvSpPr>
        <p:spPr>
          <a:xfrm>
            <a:off x="8124826" y="0"/>
            <a:ext cx="4067174" cy="6858000"/>
          </a:xfrm>
          <a:prstGeom prst="rect">
            <a:avLst/>
          </a:prstGeom>
          <a:solidFill>
            <a:schemeClr val="accent5">
              <a:lumMod val="75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494D5287-78C5-D015-0978-8ADD4E7D7A21}"/>
              </a:ext>
            </a:extLst>
          </p:cNvPr>
          <p:cNvSpPr txBox="1">
            <a:spLocks/>
          </p:cNvSpPr>
          <p:nvPr/>
        </p:nvSpPr>
        <p:spPr>
          <a:xfrm>
            <a:off x="273567" y="1060966"/>
            <a:ext cx="6785327" cy="1169706"/>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Што да направиш ако налеташ на интернет измама?</a:t>
            </a:r>
          </a:p>
        </p:txBody>
      </p:sp>
      <p:sp>
        <p:nvSpPr>
          <p:cNvPr id="7" name="Google Shape;124;p11">
            <a:extLst>
              <a:ext uri="{FF2B5EF4-FFF2-40B4-BE49-F238E27FC236}">
                <a16:creationId xmlns:a16="http://schemas.microsoft.com/office/drawing/2014/main" id="{A5E30E49-2200-7573-FB96-67907F7E92D1}"/>
              </a:ext>
            </a:extLst>
          </p:cNvPr>
          <p:cNvSpPr txBox="1"/>
          <p:nvPr/>
        </p:nvSpPr>
        <p:spPr>
          <a:xfrm>
            <a:off x="267534" y="2884025"/>
            <a:ext cx="6199752" cy="28451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nSpc>
                <a:spcPct val="115000"/>
              </a:lnSpc>
            </a:pPr>
            <a:r>
              <a:rPr lang="mk-MK" sz="2267" b="1" dirty="0">
                <a:solidFill>
                  <a:srgbClr val="003563"/>
                </a:solidFill>
                <a:latin typeface="Tahoma"/>
                <a:ea typeface="Tahoma"/>
                <a:cs typeface="Tahoma"/>
                <a:sym typeface="Tahoma"/>
              </a:rPr>
              <a:t>Веднаш исклучи ја страницата или апликацијата. Кажи им на своите родители или на својата наставничка што ти се случило со цел да преземат следни чекори.</a:t>
            </a:r>
          </a:p>
          <a:p>
            <a:pPr marL="16933" marR="0" lvl="0" indent="0" algn="l"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l"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4" name="Picture 3" descr="A person holding a baby&#10;&#10;Description automatically generated">
            <a:extLst>
              <a:ext uri="{FF2B5EF4-FFF2-40B4-BE49-F238E27FC236}">
                <a16:creationId xmlns:a16="http://schemas.microsoft.com/office/drawing/2014/main" id="{D5FE7ABB-8905-D595-E80E-74DE40FDB2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8156" y="1645819"/>
            <a:ext cx="5381118" cy="4049452"/>
          </a:xfrm>
          <a:prstGeom prst="rect">
            <a:avLst/>
          </a:prstGeom>
        </p:spPr>
      </p:pic>
      <p:pic>
        <p:nvPicPr>
          <p:cNvPr id="3" name="Google Shape;51;p7">
            <a:extLst>
              <a:ext uri="{FF2B5EF4-FFF2-40B4-BE49-F238E27FC236}">
                <a16:creationId xmlns:a16="http://schemas.microsoft.com/office/drawing/2014/main" id="{0754C1AF-F8FB-B80A-4877-6655D0FC2716}"/>
              </a:ext>
            </a:extLst>
          </p:cNvPr>
          <p:cNvPicPr preferRelativeResize="0"/>
          <p:nvPr/>
        </p:nvPicPr>
        <p:blipFill>
          <a:blip r:embed="rId4">
            <a:extLst>
              <a:ext uri="{28A0092B-C50C-407E-A947-70E740481C1C}">
                <a14:useLocalDpi xmlns:a14="http://schemas.microsoft.com/office/drawing/2010/main" val="0"/>
              </a:ext>
            </a:extLst>
          </a:blip>
          <a:srcRect/>
          <a:stretch/>
        </p:blipFill>
        <p:spPr>
          <a:xfrm>
            <a:off x="273567" y="283032"/>
            <a:ext cx="1500369" cy="547660"/>
          </a:xfrm>
          <a:prstGeom prst="rect">
            <a:avLst/>
          </a:prstGeom>
          <a:noFill/>
          <a:ln>
            <a:noFill/>
          </a:ln>
        </p:spPr>
      </p:pic>
      <p:pic>
        <p:nvPicPr>
          <p:cNvPr id="5" name="Picture 4" descr="A black and blue logo&#10;&#10;Description automatically generated">
            <a:extLst>
              <a:ext uri="{FF2B5EF4-FFF2-40B4-BE49-F238E27FC236}">
                <a16:creationId xmlns:a16="http://schemas.microsoft.com/office/drawing/2014/main" id="{462B7B47-9BA0-94E1-307E-DE2C8EDCED4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2726" y="5377873"/>
            <a:ext cx="2647950" cy="1006022"/>
          </a:xfrm>
          <a:prstGeom prst="rect">
            <a:avLst/>
          </a:prstGeom>
        </p:spPr>
      </p:pic>
    </p:spTree>
    <p:extLst>
      <p:ext uri="{BB962C8B-B14F-4D97-AF65-F5344CB8AC3E}">
        <p14:creationId xmlns:p14="http://schemas.microsoft.com/office/powerpoint/2010/main" val="9508391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2">
          <a:extLst>
            <a:ext uri="{FF2B5EF4-FFF2-40B4-BE49-F238E27FC236}">
              <a16:creationId xmlns:a16="http://schemas.microsoft.com/office/drawing/2014/main" id="{3C83414A-9B15-DCB5-BD78-8F6862A7BBF9}"/>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FA87C070-608D-B1D1-0BE5-6F7D6A4F9D7B}"/>
              </a:ext>
            </a:extLst>
          </p:cNvPr>
          <p:cNvSpPr/>
          <p:nvPr/>
        </p:nvSpPr>
        <p:spPr>
          <a:xfrm>
            <a:off x="-1" y="0"/>
            <a:ext cx="12192001" cy="6858000"/>
          </a:xfrm>
          <a:prstGeom prst="rect">
            <a:avLst/>
          </a:prstGeom>
          <a:solidFill>
            <a:schemeClr val="tx2">
              <a:lumMod val="50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637C30CC-BF14-10DF-E2DE-629A2CA4B4DC}"/>
              </a:ext>
            </a:extLst>
          </p:cNvPr>
          <p:cNvPicPr preferRelativeResize="0"/>
          <p:nvPr/>
        </p:nvPicPr>
        <p:blipFill>
          <a:blip r:embed="rId3">
            <a:alphaModFix/>
          </a:blip>
          <a:stretch>
            <a:fillRect/>
          </a:stretch>
        </p:blipFill>
        <p:spPr>
          <a:xfrm>
            <a:off x="362726" y="407613"/>
            <a:ext cx="2223364" cy="809900"/>
          </a:xfrm>
          <a:prstGeom prst="rect">
            <a:avLst/>
          </a:prstGeom>
          <a:noFill/>
          <a:ln>
            <a:noFill/>
          </a:ln>
        </p:spPr>
      </p:pic>
      <p:sp>
        <p:nvSpPr>
          <p:cNvPr id="7" name="Google Shape;124;p11">
            <a:extLst>
              <a:ext uri="{FF2B5EF4-FFF2-40B4-BE49-F238E27FC236}">
                <a16:creationId xmlns:a16="http://schemas.microsoft.com/office/drawing/2014/main" id="{3E1F2926-25DC-ABE8-DF39-F16922F6B92D}"/>
              </a:ext>
            </a:extLst>
          </p:cNvPr>
          <p:cNvSpPr txBox="1"/>
          <p:nvPr/>
        </p:nvSpPr>
        <p:spPr>
          <a:xfrm>
            <a:off x="2703335" y="2163391"/>
            <a:ext cx="6785327" cy="3175145"/>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6600" b="1" dirty="0">
                <a:solidFill>
                  <a:schemeClr val="bg1"/>
                </a:solidFill>
                <a:latin typeface="Tahoma"/>
                <a:ea typeface="Tahoma"/>
                <a:cs typeface="Tahoma"/>
                <a:sym typeface="Tahoma"/>
              </a:rPr>
              <a:t>Дигитален отпечаток</a:t>
            </a:r>
            <a:endParaRPr lang="en-US" sz="6600" dirty="0">
              <a:solidFill>
                <a:schemeClr val="bg1"/>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sp>
        <p:nvSpPr>
          <p:cNvPr id="47" name="Google Shape;47;p7">
            <a:extLst>
              <a:ext uri="{FF2B5EF4-FFF2-40B4-BE49-F238E27FC236}">
                <a16:creationId xmlns:a16="http://schemas.microsoft.com/office/drawing/2014/main" id="{E2A8768C-F6EE-18CC-9375-1D05BEC839C6}"/>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lt1"/>
                </a:solidFill>
                <a:latin typeface="Tahoma"/>
                <a:ea typeface="Tahoma"/>
                <a:cs typeface="Tahoma"/>
                <a:sym typeface="Tahoma"/>
              </a:rPr>
              <a:t>MKSafeNet</a:t>
            </a:r>
            <a:endParaRPr sz="1467" dirty="0">
              <a:solidFill>
                <a:schemeClr val="lt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61B4DAC7-810B-943F-0B38-8E45201B5DF5}"/>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lt1"/>
                </a:solidFill>
                <a:latin typeface="Arimo"/>
                <a:ea typeface="Arimo"/>
                <a:cs typeface="Arimo"/>
                <a:sym typeface="Arimo"/>
              </a:rPr>
              <a:t>2025</a:t>
            </a:r>
            <a:endParaRPr sz="1067" dirty="0">
              <a:solidFill>
                <a:schemeClr val="lt1"/>
              </a:solidFill>
              <a:latin typeface="Arimo"/>
              <a:ea typeface="Arimo"/>
              <a:cs typeface="Arimo"/>
              <a:sym typeface="Arimo"/>
            </a:endParaRPr>
          </a:p>
        </p:txBody>
      </p:sp>
      <p:pic>
        <p:nvPicPr>
          <p:cNvPr id="2" name="Google Shape;55;p7">
            <a:extLst>
              <a:ext uri="{FF2B5EF4-FFF2-40B4-BE49-F238E27FC236}">
                <a16:creationId xmlns:a16="http://schemas.microsoft.com/office/drawing/2014/main" id="{F8F0CEA0-D081-CC96-16F7-15FEC61C11FC}"/>
              </a:ext>
            </a:extLst>
          </p:cNvPr>
          <p:cNvPicPr preferRelativeResize="0"/>
          <p:nvPr/>
        </p:nvPicPr>
        <p:blipFill rotWithShape="1">
          <a:blip r:embed="rId4">
            <a:alphaModFix/>
          </a:blip>
          <a:srcRect l="52224" r="5331"/>
          <a:stretch/>
        </p:blipFill>
        <p:spPr>
          <a:xfrm>
            <a:off x="362726" y="3163813"/>
            <a:ext cx="1286057" cy="3385919"/>
          </a:xfrm>
          <a:prstGeom prst="rect">
            <a:avLst/>
          </a:prstGeom>
          <a:noFill/>
          <a:ln>
            <a:noFill/>
          </a:ln>
        </p:spPr>
      </p:pic>
    </p:spTree>
    <p:extLst>
      <p:ext uri="{BB962C8B-B14F-4D97-AF65-F5344CB8AC3E}">
        <p14:creationId xmlns:p14="http://schemas.microsoft.com/office/powerpoint/2010/main" val="34803230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D4F6C522-AB42-57DE-02D5-A4DB12F0C0A0}"/>
            </a:ext>
          </a:extLst>
        </p:cNvPr>
        <p:cNvGrpSpPr/>
        <p:nvPr/>
      </p:nvGrpSpPr>
      <p:grpSpPr>
        <a:xfrm>
          <a:off x="0" y="0"/>
          <a:ext cx="0" cy="0"/>
          <a:chOff x="0" y="0"/>
          <a:chExt cx="0" cy="0"/>
        </a:xfrm>
      </p:grpSpPr>
      <p:sp>
        <p:nvSpPr>
          <p:cNvPr id="130" name="Google Shape;130;p12">
            <a:extLst>
              <a:ext uri="{FF2B5EF4-FFF2-40B4-BE49-F238E27FC236}">
                <a16:creationId xmlns:a16="http://schemas.microsoft.com/office/drawing/2014/main" id="{7DBD0B03-F397-3297-1690-49777195F205}"/>
              </a:ext>
            </a:extLst>
          </p:cNvPr>
          <p:cNvSpPr/>
          <p:nvPr/>
        </p:nvSpPr>
        <p:spPr>
          <a:xfrm>
            <a:off x="7648575" y="0"/>
            <a:ext cx="4543424" cy="6858000"/>
          </a:xfrm>
          <a:prstGeom prst="rect">
            <a:avLst/>
          </a:prstGeom>
          <a:solidFill>
            <a:schemeClr val="tx2">
              <a:lumMod val="50000"/>
            </a:schemeClr>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a:extLst>
              <a:ext uri="{FF2B5EF4-FFF2-40B4-BE49-F238E27FC236}">
                <a16:creationId xmlns:a16="http://schemas.microsoft.com/office/drawing/2014/main" id="{B877C65C-7C82-CA71-2C3D-3F17E9EF7738}"/>
              </a:ext>
            </a:extLst>
          </p:cNvPr>
          <p:cNvSpPr txBox="1">
            <a:spLocks noGrp="1"/>
          </p:cNvSpPr>
          <p:nvPr>
            <p:ph type="title"/>
          </p:nvPr>
        </p:nvSpPr>
        <p:spPr>
          <a:xfrm>
            <a:off x="282109" y="1050387"/>
            <a:ext cx="5036176" cy="1333726"/>
          </a:xfrm>
          <a:prstGeom prst="rect">
            <a:avLst/>
          </a:prstGeom>
          <a:noFill/>
          <a:ln>
            <a:noFill/>
          </a:ln>
        </p:spPr>
        <p:txBody>
          <a:bodyPr spcFirstLastPara="1" wrap="square" lIns="0" tIns="345467" rIns="0" bIns="0" anchor="t" anchorCtr="0">
            <a:spAutoFit/>
          </a:bodyPr>
          <a:lstStyle/>
          <a:p>
            <a:pPr marL="16933"/>
            <a:r>
              <a:rPr lang="mk-MK" sz="3200" dirty="0">
                <a:latin typeface="Arimo"/>
                <a:ea typeface="Arimo"/>
                <a:cs typeface="Arimo"/>
                <a:sym typeface="Arimo"/>
              </a:rPr>
              <a:t>Што е дигиталниот отпечаток?</a:t>
            </a:r>
            <a:endParaRPr sz="3200" dirty="0">
              <a:latin typeface="Arimo"/>
              <a:ea typeface="Arimo"/>
              <a:cs typeface="Arimo"/>
              <a:sym typeface="Arimo"/>
            </a:endParaRPr>
          </a:p>
        </p:txBody>
      </p:sp>
      <p:sp>
        <p:nvSpPr>
          <p:cNvPr id="132" name="Google Shape;132;p12">
            <a:extLst>
              <a:ext uri="{FF2B5EF4-FFF2-40B4-BE49-F238E27FC236}">
                <a16:creationId xmlns:a16="http://schemas.microsoft.com/office/drawing/2014/main" id="{865A5B6B-04CB-8C38-7821-312534773A7C}"/>
              </a:ext>
            </a:extLst>
          </p:cNvPr>
          <p:cNvSpPr txBox="1">
            <a:spLocks noGrp="1"/>
          </p:cNvSpPr>
          <p:nvPr>
            <p:ph type="ftr" idx="11"/>
          </p:nvPr>
        </p:nvSpPr>
        <p:spPr>
          <a:xfrm>
            <a:off x="589373" y="6296433"/>
            <a:ext cx="919200" cy="208665"/>
          </a:xfrm>
          <a:prstGeom prst="rect">
            <a:avLst/>
          </a:prstGeom>
          <a:noFill/>
          <a:ln>
            <a:noFill/>
          </a:ln>
        </p:spPr>
        <p:txBody>
          <a:bodyPr spcFirstLastPara="1" wrap="square" lIns="0" tIns="23767" rIns="0" bIns="0" anchor="t" anchorCtr="0">
            <a:spAutoFit/>
          </a:bodyPr>
          <a:lstStyle/>
          <a:p>
            <a:pPr marL="16933"/>
            <a:r>
              <a:rPr lang="en-US"/>
              <a:t>MKSafeNet</a:t>
            </a:r>
            <a:endParaRPr/>
          </a:p>
        </p:txBody>
      </p:sp>
      <p:sp>
        <p:nvSpPr>
          <p:cNvPr id="134" name="Google Shape;134;p12">
            <a:extLst>
              <a:ext uri="{FF2B5EF4-FFF2-40B4-BE49-F238E27FC236}">
                <a16:creationId xmlns:a16="http://schemas.microsoft.com/office/drawing/2014/main" id="{9350C05D-1974-62BF-D157-DC24FA31F1D5}"/>
              </a:ext>
            </a:extLst>
          </p:cNvPr>
          <p:cNvSpPr txBox="1"/>
          <p:nvPr/>
        </p:nvSpPr>
        <p:spPr>
          <a:xfrm>
            <a:off x="282110" y="3002396"/>
            <a:ext cx="5036175" cy="1641520"/>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Се што правиш на интернет остава трага. Тоа го вклучува секој коментар, секоја слика и секоја објава која ја објавуваш.</a:t>
            </a:r>
          </a:p>
        </p:txBody>
      </p:sp>
      <p:pic>
        <p:nvPicPr>
          <p:cNvPr id="138" name="Google Shape;138;p12">
            <a:extLst>
              <a:ext uri="{FF2B5EF4-FFF2-40B4-BE49-F238E27FC236}">
                <a16:creationId xmlns:a16="http://schemas.microsoft.com/office/drawing/2014/main" id="{63CAD888-5768-DA88-7462-BB16A176B606}"/>
              </a:ext>
            </a:extLst>
          </p:cNvPr>
          <p:cNvPicPr preferRelativeResize="0"/>
          <p:nvPr/>
        </p:nvPicPr>
        <p:blipFill rotWithShape="1">
          <a:blip r:embed="rId3">
            <a:alphaModFix/>
          </a:blip>
          <a:srcRect l="52224" t="5294" r="5331"/>
          <a:stretch/>
        </p:blipFill>
        <p:spPr>
          <a:xfrm rot="10800000">
            <a:off x="10550164" y="-149007"/>
            <a:ext cx="2604868" cy="6495135"/>
          </a:xfrm>
          <a:prstGeom prst="rect">
            <a:avLst/>
          </a:prstGeom>
          <a:noFill/>
          <a:ln>
            <a:noFill/>
          </a:ln>
        </p:spPr>
      </p:pic>
      <p:pic>
        <p:nvPicPr>
          <p:cNvPr id="3" name="Picture 2" descr="A person sitting on a chair with a computer&#10;&#10;Description automatically generated">
            <a:extLst>
              <a:ext uri="{FF2B5EF4-FFF2-40B4-BE49-F238E27FC236}">
                <a16:creationId xmlns:a16="http://schemas.microsoft.com/office/drawing/2014/main" id="{95F3F73E-7933-34FD-9A0A-01667D76CA8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5048" y="1749143"/>
            <a:ext cx="5706173" cy="4852921"/>
          </a:xfrm>
          <a:prstGeom prst="rect">
            <a:avLst/>
          </a:prstGeom>
        </p:spPr>
      </p:pic>
      <p:pic>
        <p:nvPicPr>
          <p:cNvPr id="2" name="Google Shape;136;p12">
            <a:extLst>
              <a:ext uri="{FF2B5EF4-FFF2-40B4-BE49-F238E27FC236}">
                <a16:creationId xmlns:a16="http://schemas.microsoft.com/office/drawing/2014/main" id="{81B134A0-99F4-3882-8433-D13086C6C761}"/>
              </a:ext>
            </a:extLst>
          </p:cNvPr>
          <p:cNvPicPr preferRelativeResize="0"/>
          <p:nvPr/>
        </p:nvPicPr>
        <p:blipFill>
          <a:blip r:embed="rId5">
            <a:extLst>
              <a:ext uri="{28A0092B-C50C-407E-A947-70E740481C1C}">
                <a14:useLocalDpi xmlns:a14="http://schemas.microsoft.com/office/drawing/2010/main" val="0"/>
              </a:ext>
            </a:extLst>
          </a:blip>
          <a:srcRect/>
          <a:stretch/>
        </p:blipFill>
        <p:spPr>
          <a:xfrm>
            <a:off x="287615" y="260346"/>
            <a:ext cx="1285399" cy="478207"/>
          </a:xfrm>
          <a:prstGeom prst="rect">
            <a:avLst/>
          </a:prstGeom>
          <a:noFill/>
          <a:ln>
            <a:noFill/>
          </a:ln>
        </p:spPr>
      </p:pic>
    </p:spTree>
    <p:extLst>
      <p:ext uri="{BB962C8B-B14F-4D97-AF65-F5344CB8AC3E}">
        <p14:creationId xmlns:p14="http://schemas.microsoft.com/office/powerpoint/2010/main" val="26550526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C5ACB3E1-E8F7-666A-5157-E5E12ADDA56D}"/>
            </a:ext>
          </a:extLst>
        </p:cNvPr>
        <p:cNvGrpSpPr/>
        <p:nvPr/>
      </p:nvGrpSpPr>
      <p:grpSpPr>
        <a:xfrm>
          <a:off x="0" y="0"/>
          <a:ext cx="0" cy="0"/>
          <a:chOff x="0" y="0"/>
          <a:chExt cx="0" cy="0"/>
        </a:xfrm>
      </p:grpSpPr>
      <p:sp>
        <p:nvSpPr>
          <p:cNvPr id="6" name="Google Shape;120;p11">
            <a:extLst>
              <a:ext uri="{FF2B5EF4-FFF2-40B4-BE49-F238E27FC236}">
                <a16:creationId xmlns:a16="http://schemas.microsoft.com/office/drawing/2014/main" id="{8FE44AA5-09F0-2D78-1FA8-6EDFB077096F}"/>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оставиш добар дигитален отпечаток?</a:t>
            </a:r>
          </a:p>
        </p:txBody>
      </p:sp>
      <p:sp>
        <p:nvSpPr>
          <p:cNvPr id="7" name="Google Shape;124;p11">
            <a:extLst>
              <a:ext uri="{FF2B5EF4-FFF2-40B4-BE49-F238E27FC236}">
                <a16:creationId xmlns:a16="http://schemas.microsoft.com/office/drawing/2014/main" id="{D5439889-692A-985F-6296-215865F694A7}"/>
              </a:ext>
            </a:extLst>
          </p:cNvPr>
          <p:cNvSpPr txBox="1"/>
          <p:nvPr/>
        </p:nvSpPr>
        <p:spPr>
          <a:xfrm>
            <a:off x="1915872" y="2885316"/>
            <a:ext cx="8360253"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Споделувај позитивни, корисни и учтиви содржини на интернет. Размисли пред да ги споделиш. Кога еднаш ќе дојдат во интернет светот, тешко е засекогаш да се избришат. </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2" name="Google Shape;51;p7">
            <a:extLst>
              <a:ext uri="{FF2B5EF4-FFF2-40B4-BE49-F238E27FC236}">
                <a16:creationId xmlns:a16="http://schemas.microsoft.com/office/drawing/2014/main" id="{F55D51D9-6404-0F38-5C6B-39BD2E791D04}"/>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
        <p:nvSpPr>
          <p:cNvPr id="3" name="Google Shape;46;p7">
            <a:extLst>
              <a:ext uri="{FF2B5EF4-FFF2-40B4-BE49-F238E27FC236}">
                <a16:creationId xmlns:a16="http://schemas.microsoft.com/office/drawing/2014/main" id="{8857C857-291F-50CB-272C-7564D6253600}"/>
              </a:ext>
            </a:extLst>
          </p:cNvPr>
          <p:cNvSpPr/>
          <p:nvPr/>
        </p:nvSpPr>
        <p:spPr>
          <a:xfrm>
            <a:off x="-1" y="6450386"/>
            <a:ext cx="12192001" cy="407613"/>
          </a:xfrm>
          <a:prstGeom prst="rect">
            <a:avLst/>
          </a:prstGeom>
          <a:solidFill>
            <a:schemeClr val="tx2">
              <a:lumMod val="50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4" name="Picture 3">
            <a:extLst>
              <a:ext uri="{FF2B5EF4-FFF2-40B4-BE49-F238E27FC236}">
                <a16:creationId xmlns:a16="http://schemas.microsoft.com/office/drawing/2014/main" id="{43990CD1-4FE5-B093-DF20-5D71635DB25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922240" y="6262810"/>
            <a:ext cx="2200285" cy="240010"/>
          </a:xfrm>
          <a:prstGeom prst="rect">
            <a:avLst/>
          </a:prstGeom>
        </p:spPr>
      </p:pic>
      <p:grpSp>
        <p:nvGrpSpPr>
          <p:cNvPr id="5" name="Group 4">
            <a:extLst>
              <a:ext uri="{FF2B5EF4-FFF2-40B4-BE49-F238E27FC236}">
                <a16:creationId xmlns:a16="http://schemas.microsoft.com/office/drawing/2014/main" id="{2686DD64-B76B-4903-6DF3-E34C43CDD829}"/>
              </a:ext>
            </a:extLst>
          </p:cNvPr>
          <p:cNvGrpSpPr/>
          <p:nvPr/>
        </p:nvGrpSpPr>
        <p:grpSpPr>
          <a:xfrm>
            <a:off x="10519921" y="4809982"/>
            <a:ext cx="1539471" cy="1614866"/>
            <a:chOff x="5929163" y="812565"/>
            <a:chExt cx="5224201" cy="5480054"/>
          </a:xfrm>
        </p:grpSpPr>
        <p:pic>
          <p:nvPicPr>
            <p:cNvPr id="8" name="Picture 7">
              <a:extLst>
                <a:ext uri="{FF2B5EF4-FFF2-40B4-BE49-F238E27FC236}">
                  <a16:creationId xmlns:a16="http://schemas.microsoft.com/office/drawing/2014/main" id="{50589F7F-43D9-CC6D-E31D-51E28DE3585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400174" y="2914247"/>
              <a:ext cx="2629032" cy="3378372"/>
            </a:xfrm>
            <a:prstGeom prst="rect">
              <a:avLst/>
            </a:prstGeom>
          </p:spPr>
        </p:pic>
        <p:pic>
          <p:nvPicPr>
            <p:cNvPr id="14" name="Picture 13">
              <a:extLst>
                <a:ext uri="{FF2B5EF4-FFF2-40B4-BE49-F238E27FC236}">
                  <a16:creationId xmlns:a16="http://schemas.microsoft.com/office/drawing/2014/main" id="{0F9686DD-71BB-0FDE-F554-59BF9E8D548C}"/>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spTree>
    <p:extLst>
      <p:ext uri="{BB962C8B-B14F-4D97-AF65-F5344CB8AC3E}">
        <p14:creationId xmlns:p14="http://schemas.microsoft.com/office/powerpoint/2010/main" val="21125371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C5ACB3E1-E8F7-666A-5157-E5E12ADDA56D}"/>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D0094EBF-0544-FCDC-FC17-0F334627D452}"/>
              </a:ext>
            </a:extLst>
          </p:cNvPr>
          <p:cNvSpPr/>
          <p:nvPr/>
        </p:nvSpPr>
        <p:spPr>
          <a:xfrm>
            <a:off x="-1" y="6450386"/>
            <a:ext cx="12192001" cy="407613"/>
          </a:xfrm>
          <a:prstGeom prst="rect">
            <a:avLst/>
          </a:prstGeom>
          <a:solidFill>
            <a:schemeClr val="tx2">
              <a:lumMod val="50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8FE44AA5-09F0-2D78-1FA8-6EDFB077096F}"/>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оставиш добар дигитален отпечаток?</a:t>
            </a:r>
          </a:p>
        </p:txBody>
      </p:sp>
      <p:sp>
        <p:nvSpPr>
          <p:cNvPr id="7" name="Google Shape;124;p11">
            <a:extLst>
              <a:ext uri="{FF2B5EF4-FFF2-40B4-BE49-F238E27FC236}">
                <a16:creationId xmlns:a16="http://schemas.microsoft.com/office/drawing/2014/main" id="{D5439889-692A-985F-6296-215865F694A7}"/>
              </a:ext>
            </a:extLst>
          </p:cNvPr>
          <p:cNvSpPr txBox="1"/>
          <p:nvPr/>
        </p:nvSpPr>
        <p:spPr>
          <a:xfrm>
            <a:off x="1915872" y="2885316"/>
            <a:ext cx="8360253"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Споделувај позитивни, корисни и учтиви содржини на интернет. Размисли пред да ги споделиш. Кога еднаш ќе дојдат во интернет светот, тешко е засекогаш да се избришат. </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13" name="Picture 12">
            <a:extLst>
              <a:ext uri="{FF2B5EF4-FFF2-40B4-BE49-F238E27FC236}">
                <a16:creationId xmlns:a16="http://schemas.microsoft.com/office/drawing/2014/main" id="{FE03D6FB-BC21-EC96-F52B-785ECF6883E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807401" y="6262810"/>
            <a:ext cx="2200285" cy="240010"/>
          </a:xfrm>
          <a:prstGeom prst="rect">
            <a:avLst/>
          </a:prstGeom>
        </p:spPr>
      </p:pic>
      <p:pic>
        <p:nvPicPr>
          <p:cNvPr id="2" name="Picture 1">
            <a:extLst>
              <a:ext uri="{FF2B5EF4-FFF2-40B4-BE49-F238E27FC236}">
                <a16:creationId xmlns:a16="http://schemas.microsoft.com/office/drawing/2014/main" id="{F2C9E552-A393-D866-F47A-3349688D7F6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9010373">
            <a:off x="10997268" y="5523202"/>
            <a:ext cx="774725" cy="995541"/>
          </a:xfrm>
          <a:prstGeom prst="rect">
            <a:avLst/>
          </a:prstGeom>
        </p:spPr>
      </p:pic>
      <p:pic>
        <p:nvPicPr>
          <p:cNvPr id="3" name="Picture 2">
            <a:extLst>
              <a:ext uri="{FF2B5EF4-FFF2-40B4-BE49-F238E27FC236}">
                <a16:creationId xmlns:a16="http://schemas.microsoft.com/office/drawing/2014/main" id="{5FEC20D3-46EA-66F1-FEF6-3D97D1B2C606}"/>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468215" y="4812521"/>
            <a:ext cx="1539471" cy="964263"/>
          </a:xfrm>
          <a:prstGeom prst="rect">
            <a:avLst/>
          </a:prstGeom>
        </p:spPr>
      </p:pic>
      <p:pic>
        <p:nvPicPr>
          <p:cNvPr id="8" name="Google Shape;51;p7">
            <a:extLst>
              <a:ext uri="{FF2B5EF4-FFF2-40B4-BE49-F238E27FC236}">
                <a16:creationId xmlns:a16="http://schemas.microsoft.com/office/drawing/2014/main" id="{9A5916C1-CAED-72AC-74E5-906E6567176F}"/>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555837705"/>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6" dur="2000" fill="hold"/>
                                        <p:tgtEl>
                                          <p:spTgt spid="3"/>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8" dur="2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2">
          <a:extLst>
            <a:ext uri="{FF2B5EF4-FFF2-40B4-BE49-F238E27FC236}">
              <a16:creationId xmlns:a16="http://schemas.microsoft.com/office/drawing/2014/main" id="{0D6B6F6C-D54F-22E3-BC8D-40A3349A16CD}"/>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2C21F2C2-C1F8-93D1-7AB8-609D3B84AE06}"/>
              </a:ext>
            </a:extLst>
          </p:cNvPr>
          <p:cNvSpPr/>
          <p:nvPr/>
        </p:nvSpPr>
        <p:spPr>
          <a:xfrm>
            <a:off x="-1" y="0"/>
            <a:ext cx="12192001" cy="6858000"/>
          </a:xfrm>
          <a:prstGeom prst="rect">
            <a:avLst/>
          </a:prstGeom>
          <a:solidFill>
            <a:schemeClr val="accent2">
              <a:lumMod val="60000"/>
              <a:lumOff val="40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A8D41987-5023-8E5B-8C9B-7C0DB1EB90B6}"/>
              </a:ext>
            </a:extLst>
          </p:cNvPr>
          <p:cNvPicPr preferRelativeResize="0"/>
          <p:nvPr/>
        </p:nvPicPr>
        <p:blipFill>
          <a:blip r:embed="rId3">
            <a:alphaModFix/>
          </a:blip>
          <a:stretch>
            <a:fillRect/>
          </a:stretch>
        </p:blipFill>
        <p:spPr>
          <a:xfrm>
            <a:off x="362726" y="407613"/>
            <a:ext cx="2223364" cy="809900"/>
          </a:xfrm>
          <a:prstGeom prst="rect">
            <a:avLst/>
          </a:prstGeom>
          <a:noFill/>
          <a:ln>
            <a:noFill/>
          </a:ln>
        </p:spPr>
      </p:pic>
      <p:sp>
        <p:nvSpPr>
          <p:cNvPr id="7" name="Google Shape;124;p11">
            <a:extLst>
              <a:ext uri="{FF2B5EF4-FFF2-40B4-BE49-F238E27FC236}">
                <a16:creationId xmlns:a16="http://schemas.microsoft.com/office/drawing/2014/main" id="{9B5704A4-C32A-FC99-AB13-F3D6932F7A38}"/>
              </a:ext>
            </a:extLst>
          </p:cNvPr>
          <p:cNvSpPr txBox="1"/>
          <p:nvPr/>
        </p:nvSpPr>
        <p:spPr>
          <a:xfrm>
            <a:off x="2703335" y="2107862"/>
            <a:ext cx="6785327" cy="3175145"/>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6600" b="1" dirty="0">
                <a:solidFill>
                  <a:schemeClr val="bg1"/>
                </a:solidFill>
                <a:latin typeface="Tahoma"/>
                <a:ea typeface="Tahoma"/>
                <a:cs typeface="Tahoma"/>
                <a:sym typeface="Tahoma"/>
              </a:rPr>
              <a:t>Комуникација со непознати</a:t>
            </a:r>
            <a:endParaRPr lang="en-US" sz="6600" dirty="0">
              <a:solidFill>
                <a:schemeClr val="bg1"/>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sp>
        <p:nvSpPr>
          <p:cNvPr id="47" name="Google Shape;47;p7">
            <a:extLst>
              <a:ext uri="{FF2B5EF4-FFF2-40B4-BE49-F238E27FC236}">
                <a16:creationId xmlns:a16="http://schemas.microsoft.com/office/drawing/2014/main" id="{CDC6737B-C20D-7BC6-B5D0-9530A43E83DC}"/>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lt1"/>
                </a:solidFill>
                <a:latin typeface="Tahoma"/>
                <a:ea typeface="Tahoma"/>
                <a:cs typeface="Tahoma"/>
                <a:sym typeface="Tahoma"/>
              </a:rPr>
              <a:t>MKSafeNet</a:t>
            </a:r>
            <a:endParaRPr sz="1467" dirty="0">
              <a:solidFill>
                <a:schemeClr val="lt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7253CF63-DEC7-0E9F-4E4F-BF99C1076EA8}"/>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lt1"/>
                </a:solidFill>
                <a:latin typeface="Arimo"/>
                <a:ea typeface="Arimo"/>
                <a:cs typeface="Arimo"/>
                <a:sym typeface="Arimo"/>
              </a:rPr>
              <a:t>2025</a:t>
            </a:r>
            <a:endParaRPr sz="1067" dirty="0">
              <a:solidFill>
                <a:schemeClr val="lt1"/>
              </a:solidFill>
              <a:latin typeface="Arimo"/>
              <a:ea typeface="Arimo"/>
              <a:cs typeface="Arimo"/>
              <a:sym typeface="Arimo"/>
            </a:endParaRPr>
          </a:p>
        </p:txBody>
      </p:sp>
      <p:pic>
        <p:nvPicPr>
          <p:cNvPr id="2" name="Google Shape;55;p7">
            <a:extLst>
              <a:ext uri="{FF2B5EF4-FFF2-40B4-BE49-F238E27FC236}">
                <a16:creationId xmlns:a16="http://schemas.microsoft.com/office/drawing/2014/main" id="{10B70F36-77C2-AEA1-6D45-8A6411390D0E}"/>
              </a:ext>
            </a:extLst>
          </p:cNvPr>
          <p:cNvPicPr preferRelativeResize="0"/>
          <p:nvPr/>
        </p:nvPicPr>
        <p:blipFill rotWithShape="1">
          <a:blip r:embed="rId4">
            <a:alphaModFix/>
          </a:blip>
          <a:srcRect l="52224" r="5331"/>
          <a:stretch/>
        </p:blipFill>
        <p:spPr>
          <a:xfrm>
            <a:off x="362726" y="3163813"/>
            <a:ext cx="1286057" cy="3385919"/>
          </a:xfrm>
          <a:prstGeom prst="rect">
            <a:avLst/>
          </a:prstGeom>
          <a:noFill/>
          <a:ln>
            <a:noFill/>
          </a:ln>
        </p:spPr>
      </p:pic>
    </p:spTree>
    <p:extLst>
      <p:ext uri="{BB962C8B-B14F-4D97-AF65-F5344CB8AC3E}">
        <p14:creationId xmlns:p14="http://schemas.microsoft.com/office/powerpoint/2010/main" val="22384313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8C6439B9-874D-2401-2F10-DAA7F3357762}"/>
            </a:ext>
          </a:extLst>
        </p:cNvPr>
        <p:cNvGrpSpPr/>
        <p:nvPr/>
      </p:nvGrpSpPr>
      <p:grpSpPr>
        <a:xfrm>
          <a:off x="0" y="0"/>
          <a:ext cx="0" cy="0"/>
          <a:chOff x="0" y="0"/>
          <a:chExt cx="0" cy="0"/>
        </a:xfrm>
      </p:grpSpPr>
      <p:sp>
        <p:nvSpPr>
          <p:cNvPr id="130" name="Google Shape;130;p12">
            <a:extLst>
              <a:ext uri="{FF2B5EF4-FFF2-40B4-BE49-F238E27FC236}">
                <a16:creationId xmlns:a16="http://schemas.microsoft.com/office/drawing/2014/main" id="{20076A71-46AC-55E0-D840-3776D43D8CAD}"/>
              </a:ext>
            </a:extLst>
          </p:cNvPr>
          <p:cNvSpPr/>
          <p:nvPr/>
        </p:nvSpPr>
        <p:spPr>
          <a:xfrm>
            <a:off x="7877176" y="0"/>
            <a:ext cx="4314824" cy="6858000"/>
          </a:xfrm>
          <a:prstGeom prst="rect">
            <a:avLst/>
          </a:prstGeom>
          <a:solidFill>
            <a:schemeClr val="accent2">
              <a:lumMod val="60000"/>
              <a:lumOff val="40000"/>
            </a:schemeClr>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a:extLst>
              <a:ext uri="{FF2B5EF4-FFF2-40B4-BE49-F238E27FC236}">
                <a16:creationId xmlns:a16="http://schemas.microsoft.com/office/drawing/2014/main" id="{B72D9EDF-1327-9309-A2CA-FEDCBB7B8B54}"/>
              </a:ext>
            </a:extLst>
          </p:cNvPr>
          <p:cNvSpPr txBox="1">
            <a:spLocks noGrp="1"/>
          </p:cNvSpPr>
          <p:nvPr>
            <p:ph type="title"/>
          </p:nvPr>
        </p:nvSpPr>
        <p:spPr>
          <a:xfrm>
            <a:off x="296759" y="1004667"/>
            <a:ext cx="5036176" cy="1333726"/>
          </a:xfrm>
          <a:prstGeom prst="rect">
            <a:avLst/>
          </a:prstGeom>
          <a:noFill/>
          <a:ln>
            <a:noFill/>
          </a:ln>
        </p:spPr>
        <p:txBody>
          <a:bodyPr spcFirstLastPara="1" wrap="square" lIns="0" tIns="345467" rIns="0" bIns="0" anchor="t" anchorCtr="0">
            <a:spAutoFit/>
          </a:bodyPr>
          <a:lstStyle/>
          <a:p>
            <a:pPr marL="16933"/>
            <a:r>
              <a:rPr lang="mk-MK" sz="3200" dirty="0">
                <a:latin typeface="Arimo"/>
                <a:ea typeface="Arimo"/>
                <a:cs typeface="Arimo"/>
                <a:sym typeface="Arimo"/>
              </a:rPr>
              <a:t>Зошто да бидеш претпазлив?</a:t>
            </a:r>
            <a:endParaRPr sz="3200" dirty="0">
              <a:latin typeface="Arimo"/>
              <a:ea typeface="Arimo"/>
              <a:cs typeface="Arimo"/>
              <a:sym typeface="Arimo"/>
            </a:endParaRPr>
          </a:p>
        </p:txBody>
      </p:sp>
      <p:sp>
        <p:nvSpPr>
          <p:cNvPr id="134" name="Google Shape;134;p12">
            <a:extLst>
              <a:ext uri="{FF2B5EF4-FFF2-40B4-BE49-F238E27FC236}">
                <a16:creationId xmlns:a16="http://schemas.microsoft.com/office/drawing/2014/main" id="{8327EA68-4F49-321B-3CDE-7AE9123928B9}"/>
              </a:ext>
            </a:extLst>
          </p:cNvPr>
          <p:cNvSpPr txBox="1"/>
          <p:nvPr/>
        </p:nvSpPr>
        <p:spPr>
          <a:xfrm>
            <a:off x="296759" y="2653243"/>
            <a:ext cx="6628550" cy="2042721"/>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Некои непознати на интернет може да не се тие кои се претставуваат дека се. Биди претпазлив во определни ситуации, како кога непознати те прашуваат за твоите лични информации.</a:t>
            </a:r>
          </a:p>
        </p:txBody>
      </p:sp>
      <p:pic>
        <p:nvPicPr>
          <p:cNvPr id="2" name="Picture 1" descr="A child and child sitting back to back using laptops&#10;&#10;Description automatically generated">
            <a:extLst>
              <a:ext uri="{FF2B5EF4-FFF2-40B4-BE49-F238E27FC236}">
                <a16:creationId xmlns:a16="http://schemas.microsoft.com/office/drawing/2014/main" id="{94E20BB0-664E-5F91-4E00-C952CA5003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7023" y="2839756"/>
            <a:ext cx="5974529" cy="3712415"/>
          </a:xfrm>
          <a:prstGeom prst="rect">
            <a:avLst/>
          </a:prstGeom>
        </p:spPr>
      </p:pic>
      <p:pic>
        <p:nvPicPr>
          <p:cNvPr id="3" name="Google Shape;136;p12">
            <a:extLst>
              <a:ext uri="{FF2B5EF4-FFF2-40B4-BE49-F238E27FC236}">
                <a16:creationId xmlns:a16="http://schemas.microsoft.com/office/drawing/2014/main" id="{82CF8D5B-3A4C-35E6-30B5-7F2FCEB05172}"/>
              </a:ext>
            </a:extLst>
          </p:cNvPr>
          <p:cNvPicPr preferRelativeResize="0"/>
          <p:nvPr/>
        </p:nvPicPr>
        <p:blipFill>
          <a:blip r:embed="rId4">
            <a:extLst>
              <a:ext uri="{28A0092B-C50C-407E-A947-70E740481C1C}">
                <a14:useLocalDpi xmlns:a14="http://schemas.microsoft.com/office/drawing/2010/main" val="0"/>
              </a:ext>
            </a:extLst>
          </a:blip>
          <a:srcRect/>
          <a:stretch/>
        </p:blipFill>
        <p:spPr>
          <a:xfrm>
            <a:off x="296759" y="279198"/>
            <a:ext cx="1285399" cy="478207"/>
          </a:xfrm>
          <a:prstGeom prst="rect">
            <a:avLst/>
          </a:prstGeom>
          <a:noFill/>
          <a:ln>
            <a:noFill/>
          </a:ln>
        </p:spPr>
      </p:pic>
    </p:spTree>
    <p:extLst>
      <p:ext uri="{BB962C8B-B14F-4D97-AF65-F5344CB8AC3E}">
        <p14:creationId xmlns:p14="http://schemas.microsoft.com/office/powerpoint/2010/main" val="221432636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0A9C6ED0-FD55-8D43-1786-3161489FEB17}"/>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31B3D3F4-C920-285C-5D4F-574A635BD016}"/>
              </a:ext>
            </a:extLst>
          </p:cNvPr>
          <p:cNvSpPr/>
          <p:nvPr/>
        </p:nvSpPr>
        <p:spPr>
          <a:xfrm>
            <a:off x="-1" y="6398650"/>
            <a:ext cx="12192001" cy="459350"/>
          </a:xfrm>
          <a:prstGeom prst="rect">
            <a:avLst/>
          </a:prstGeom>
          <a:solidFill>
            <a:schemeClr val="accent2">
              <a:lumMod val="60000"/>
              <a:lumOff val="40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F1B5C107-BD4E-7D6F-6693-303044B410E2}"/>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Правила за безбедна комуникација</a:t>
            </a:r>
          </a:p>
        </p:txBody>
      </p:sp>
      <p:sp>
        <p:nvSpPr>
          <p:cNvPr id="7" name="Google Shape;124;p11">
            <a:extLst>
              <a:ext uri="{FF2B5EF4-FFF2-40B4-BE49-F238E27FC236}">
                <a16:creationId xmlns:a16="http://schemas.microsoft.com/office/drawing/2014/main" id="{76C680F5-01B8-9832-EBB5-58BB9E6BCD1F}"/>
              </a:ext>
            </a:extLst>
          </p:cNvPr>
          <p:cNvSpPr txBox="1"/>
          <p:nvPr/>
        </p:nvSpPr>
        <p:spPr>
          <a:xfrm>
            <a:off x="1915872" y="2885316"/>
            <a:ext cx="8360253" cy="16415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Комуницирај само со луѓе кои ги познаваш во вистинскиот живот. Никогаш не се среќавај со луѓето кои ќе ги запознаеш на интернет.</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3" name="Picture 2">
            <a:extLst>
              <a:ext uri="{FF2B5EF4-FFF2-40B4-BE49-F238E27FC236}">
                <a16:creationId xmlns:a16="http://schemas.microsoft.com/office/drawing/2014/main" id="{9875E564-1F5E-CEBB-771F-FF4EA948785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57648" y="6262810"/>
            <a:ext cx="2200285" cy="240010"/>
          </a:xfrm>
          <a:prstGeom prst="rect">
            <a:avLst/>
          </a:prstGeom>
        </p:spPr>
      </p:pic>
      <p:grpSp>
        <p:nvGrpSpPr>
          <p:cNvPr id="4" name="Group 3">
            <a:extLst>
              <a:ext uri="{FF2B5EF4-FFF2-40B4-BE49-F238E27FC236}">
                <a16:creationId xmlns:a16="http://schemas.microsoft.com/office/drawing/2014/main" id="{D339C6B9-A67B-1612-8DAB-7545B6689893}"/>
              </a:ext>
            </a:extLst>
          </p:cNvPr>
          <p:cNvGrpSpPr/>
          <p:nvPr/>
        </p:nvGrpSpPr>
        <p:grpSpPr>
          <a:xfrm>
            <a:off x="10355329" y="4809982"/>
            <a:ext cx="1539471" cy="1614866"/>
            <a:chOff x="5929163" y="812565"/>
            <a:chExt cx="5224201" cy="5480054"/>
          </a:xfrm>
        </p:grpSpPr>
        <p:pic>
          <p:nvPicPr>
            <p:cNvPr id="5" name="Picture 4">
              <a:extLst>
                <a:ext uri="{FF2B5EF4-FFF2-40B4-BE49-F238E27FC236}">
                  <a16:creationId xmlns:a16="http://schemas.microsoft.com/office/drawing/2014/main" id="{9F5B5EB3-4676-3302-7C95-C705FCDF092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400174" y="2914247"/>
              <a:ext cx="2629032" cy="3378372"/>
            </a:xfrm>
            <a:prstGeom prst="rect">
              <a:avLst/>
            </a:prstGeom>
          </p:spPr>
        </p:pic>
        <p:pic>
          <p:nvPicPr>
            <p:cNvPr id="8" name="Picture 7">
              <a:extLst>
                <a:ext uri="{FF2B5EF4-FFF2-40B4-BE49-F238E27FC236}">
                  <a16:creationId xmlns:a16="http://schemas.microsoft.com/office/drawing/2014/main" id="{32C950A9-889E-93B5-29B6-D12CB6F16507}"/>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pic>
        <p:nvPicPr>
          <p:cNvPr id="9" name="Google Shape;51;p7">
            <a:extLst>
              <a:ext uri="{FF2B5EF4-FFF2-40B4-BE49-F238E27FC236}">
                <a16:creationId xmlns:a16="http://schemas.microsoft.com/office/drawing/2014/main" id="{32290013-A4C8-1C80-1AA2-BCB81A3D5366}"/>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196700609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0A9C6ED0-FD55-8D43-1786-3161489FEB17}"/>
            </a:ext>
          </a:extLst>
        </p:cNvPr>
        <p:cNvGrpSpPr/>
        <p:nvPr/>
      </p:nvGrpSpPr>
      <p:grpSpPr>
        <a:xfrm>
          <a:off x="0" y="0"/>
          <a:ext cx="0" cy="0"/>
          <a:chOff x="0" y="0"/>
          <a:chExt cx="0" cy="0"/>
        </a:xfrm>
      </p:grpSpPr>
      <p:sp>
        <p:nvSpPr>
          <p:cNvPr id="6" name="Google Shape;120;p11">
            <a:extLst>
              <a:ext uri="{FF2B5EF4-FFF2-40B4-BE49-F238E27FC236}">
                <a16:creationId xmlns:a16="http://schemas.microsoft.com/office/drawing/2014/main" id="{F1B5C107-BD4E-7D6F-6693-303044B410E2}"/>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Правила за безбедна комуникација</a:t>
            </a:r>
          </a:p>
        </p:txBody>
      </p:sp>
      <p:sp>
        <p:nvSpPr>
          <p:cNvPr id="7" name="Google Shape;124;p11">
            <a:extLst>
              <a:ext uri="{FF2B5EF4-FFF2-40B4-BE49-F238E27FC236}">
                <a16:creationId xmlns:a16="http://schemas.microsoft.com/office/drawing/2014/main" id="{76C680F5-01B8-9832-EBB5-58BB9E6BCD1F}"/>
              </a:ext>
            </a:extLst>
          </p:cNvPr>
          <p:cNvSpPr txBox="1"/>
          <p:nvPr/>
        </p:nvSpPr>
        <p:spPr>
          <a:xfrm>
            <a:off x="1915872" y="2885316"/>
            <a:ext cx="8360253" cy="16415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Комуницирај само со луѓе кои ги познаваш во вистинскиот живот. Никогаш не се среќавај со луѓето кои ќе ги запознаеш на интернет.</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2" name="Picture 1">
            <a:extLst>
              <a:ext uri="{FF2B5EF4-FFF2-40B4-BE49-F238E27FC236}">
                <a16:creationId xmlns:a16="http://schemas.microsoft.com/office/drawing/2014/main" id="{564AFFE4-A305-4FDA-0425-F56885C32F9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rot="19010373">
            <a:off x="10924116" y="5523202"/>
            <a:ext cx="774725" cy="995541"/>
          </a:xfrm>
          <a:prstGeom prst="rect">
            <a:avLst/>
          </a:prstGeom>
        </p:spPr>
      </p:pic>
      <p:pic>
        <p:nvPicPr>
          <p:cNvPr id="3" name="Picture 2">
            <a:extLst>
              <a:ext uri="{FF2B5EF4-FFF2-40B4-BE49-F238E27FC236}">
                <a16:creationId xmlns:a16="http://schemas.microsoft.com/office/drawing/2014/main" id="{11F76F61-FDD1-87FD-5DE8-6E1D09CB235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395063" y="4812521"/>
            <a:ext cx="1539471" cy="964263"/>
          </a:xfrm>
          <a:prstGeom prst="rect">
            <a:avLst/>
          </a:prstGeom>
        </p:spPr>
      </p:pic>
      <p:sp>
        <p:nvSpPr>
          <p:cNvPr id="8" name="Google Shape;46;p7">
            <a:extLst>
              <a:ext uri="{FF2B5EF4-FFF2-40B4-BE49-F238E27FC236}">
                <a16:creationId xmlns:a16="http://schemas.microsoft.com/office/drawing/2014/main" id="{0C35FF7A-0FAC-EFA6-9232-A2A74EF1C4A3}"/>
              </a:ext>
            </a:extLst>
          </p:cNvPr>
          <p:cNvSpPr/>
          <p:nvPr/>
        </p:nvSpPr>
        <p:spPr>
          <a:xfrm>
            <a:off x="-1" y="6398650"/>
            <a:ext cx="12192001" cy="459350"/>
          </a:xfrm>
          <a:prstGeom prst="rect">
            <a:avLst/>
          </a:prstGeom>
          <a:solidFill>
            <a:schemeClr val="accent2">
              <a:lumMod val="60000"/>
              <a:lumOff val="40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13" name="Picture 12">
            <a:extLst>
              <a:ext uri="{FF2B5EF4-FFF2-40B4-BE49-F238E27FC236}">
                <a16:creationId xmlns:a16="http://schemas.microsoft.com/office/drawing/2014/main" id="{1C6B4D6F-21CF-623A-7768-7E12B59CC71E}"/>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9734249" y="6262810"/>
            <a:ext cx="2200285" cy="240010"/>
          </a:xfrm>
          <a:prstGeom prst="rect">
            <a:avLst/>
          </a:prstGeom>
        </p:spPr>
      </p:pic>
      <p:pic>
        <p:nvPicPr>
          <p:cNvPr id="9" name="Google Shape;51;p7">
            <a:extLst>
              <a:ext uri="{FF2B5EF4-FFF2-40B4-BE49-F238E27FC236}">
                <a16:creationId xmlns:a16="http://schemas.microsoft.com/office/drawing/2014/main" id="{BE65F052-6853-363A-3AC6-29C347A96818}"/>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358731551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6" dur="2000" fill="hold"/>
                                        <p:tgtEl>
                                          <p:spTgt spid="3"/>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8" dur="2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lumMod val="75000"/>
            <a:lumOff val="25000"/>
          </a:schemeClr>
        </a:solidFill>
        <a:effectLst/>
      </p:bgPr>
    </p:bg>
    <p:spTree>
      <p:nvGrpSpPr>
        <p:cNvPr id="1" name="Shape 42">
          <a:extLst>
            <a:ext uri="{FF2B5EF4-FFF2-40B4-BE49-F238E27FC236}">
              <a16:creationId xmlns:a16="http://schemas.microsoft.com/office/drawing/2014/main" id="{4EF061BA-3BAC-B91B-D323-237926C41AE7}"/>
            </a:ext>
          </a:extLst>
        </p:cNvPr>
        <p:cNvGrpSpPr/>
        <p:nvPr/>
      </p:nvGrpSpPr>
      <p:grpSpPr>
        <a:xfrm>
          <a:off x="0" y="0"/>
          <a:ext cx="0" cy="0"/>
          <a:chOff x="0" y="0"/>
          <a:chExt cx="0" cy="0"/>
        </a:xfrm>
      </p:grpSpPr>
      <p:sp>
        <p:nvSpPr>
          <p:cNvPr id="10" name="Google Shape;130;p12">
            <a:extLst>
              <a:ext uri="{FF2B5EF4-FFF2-40B4-BE49-F238E27FC236}">
                <a16:creationId xmlns:a16="http://schemas.microsoft.com/office/drawing/2014/main" id="{67C6FA66-EFC2-4B11-BA67-02A45AF0DC2D}"/>
              </a:ext>
            </a:extLst>
          </p:cNvPr>
          <p:cNvSpPr/>
          <p:nvPr/>
        </p:nvSpPr>
        <p:spPr>
          <a:xfrm>
            <a:off x="0" y="0"/>
            <a:ext cx="12191999" cy="6858000"/>
          </a:xfrm>
          <a:prstGeom prst="rect">
            <a:avLst/>
          </a:prstGeom>
          <a:solidFill>
            <a:srgbClr val="48599F"/>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47" name="Google Shape;47;p7">
            <a:extLst>
              <a:ext uri="{FF2B5EF4-FFF2-40B4-BE49-F238E27FC236}">
                <a16:creationId xmlns:a16="http://schemas.microsoft.com/office/drawing/2014/main" id="{02017F2F-30D7-02D8-4A83-C4AFF3CF337A}"/>
              </a:ext>
            </a:extLst>
          </p:cNvPr>
          <p:cNvSpPr txBox="1"/>
          <p:nvPr/>
        </p:nvSpPr>
        <p:spPr>
          <a:xfrm>
            <a:off x="10722573" y="475184"/>
            <a:ext cx="1085600" cy="239904"/>
          </a:xfrm>
          <a:prstGeom prst="rect">
            <a:avLst/>
          </a:prstGeom>
          <a:noFill/>
          <a:ln>
            <a:noFill/>
          </a:ln>
        </p:spPr>
        <p:txBody>
          <a:bodyPr spcFirstLastPara="1" wrap="square" lIns="0" tIns="14000" rIns="0" bIns="0" anchor="t" anchorCtr="0">
            <a:spAutoFit/>
          </a:bodyPr>
          <a:lstStyle/>
          <a:p>
            <a:pPr marL="16933"/>
            <a:r>
              <a:rPr lang="en-US" sz="1467" b="1" dirty="0" err="1">
                <a:solidFill>
                  <a:schemeClr val="bg1"/>
                </a:solidFill>
                <a:latin typeface="Tahoma"/>
                <a:ea typeface="Tahoma"/>
                <a:cs typeface="Tahoma"/>
                <a:sym typeface="Tahoma"/>
              </a:rPr>
              <a:t>MKSafeNet</a:t>
            </a:r>
            <a:endParaRPr sz="1467" dirty="0">
              <a:solidFill>
                <a:schemeClr val="bg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9F1C5C8F-BB80-1620-B510-E933B3A86FE7}"/>
              </a:ext>
            </a:extLst>
          </p:cNvPr>
          <p:cNvSpPr txBox="1"/>
          <p:nvPr/>
        </p:nvSpPr>
        <p:spPr>
          <a:xfrm>
            <a:off x="11423275" y="624752"/>
            <a:ext cx="406000" cy="308878"/>
          </a:xfrm>
          <a:prstGeom prst="rect">
            <a:avLst/>
          </a:prstGeom>
          <a:noFill/>
          <a:ln>
            <a:noFill/>
          </a:ln>
        </p:spPr>
        <p:txBody>
          <a:bodyPr spcFirstLastPara="1" wrap="square" lIns="0" tIns="79767" rIns="0" bIns="0" anchor="t" anchorCtr="0">
            <a:spAutoFit/>
          </a:bodyPr>
          <a:lstStyle/>
          <a:p>
            <a:pPr marL="16933">
              <a:spcBef>
                <a:spcPts val="533"/>
              </a:spcBef>
            </a:pPr>
            <a:r>
              <a:rPr lang="en-US" sz="1067" dirty="0">
                <a:solidFill>
                  <a:schemeClr val="bg1"/>
                </a:solidFill>
                <a:latin typeface="Arimo"/>
                <a:ea typeface="Arimo"/>
                <a:cs typeface="Arimo"/>
                <a:sym typeface="Arimo"/>
              </a:rPr>
              <a:t>2025</a:t>
            </a:r>
            <a:endParaRPr sz="1067" dirty="0">
              <a:solidFill>
                <a:schemeClr val="bg1"/>
              </a:solidFill>
              <a:latin typeface="Arimo"/>
              <a:ea typeface="Arimo"/>
              <a:cs typeface="Arimo"/>
              <a:sym typeface="Arimo"/>
            </a:endParaRPr>
          </a:p>
        </p:txBody>
      </p:sp>
      <p:pic>
        <p:nvPicPr>
          <p:cNvPr id="2" name="Google Shape;55;p7">
            <a:extLst>
              <a:ext uri="{FF2B5EF4-FFF2-40B4-BE49-F238E27FC236}">
                <a16:creationId xmlns:a16="http://schemas.microsoft.com/office/drawing/2014/main" id="{1CF1BE39-78EB-CCC9-468C-D14457B33D7C}"/>
              </a:ext>
            </a:extLst>
          </p:cNvPr>
          <p:cNvPicPr preferRelativeResize="0"/>
          <p:nvPr/>
        </p:nvPicPr>
        <p:blipFill rotWithShape="1">
          <a:blip r:embed="rId3">
            <a:alphaModFix/>
          </a:blip>
          <a:srcRect l="52224" r="5331"/>
          <a:stretch/>
        </p:blipFill>
        <p:spPr>
          <a:xfrm>
            <a:off x="362726" y="3163813"/>
            <a:ext cx="1286057" cy="3385919"/>
          </a:xfrm>
          <a:prstGeom prst="rect">
            <a:avLst/>
          </a:prstGeom>
          <a:noFill/>
          <a:ln>
            <a:noFill/>
          </a:ln>
        </p:spPr>
      </p:pic>
      <p:pic>
        <p:nvPicPr>
          <p:cNvPr id="8" name="Google Shape;51;p7">
            <a:extLst>
              <a:ext uri="{FF2B5EF4-FFF2-40B4-BE49-F238E27FC236}">
                <a16:creationId xmlns:a16="http://schemas.microsoft.com/office/drawing/2014/main" id="{1CDAD97F-32AB-93B9-2205-41CADB5D7EC0}"/>
              </a:ext>
            </a:extLst>
          </p:cNvPr>
          <p:cNvPicPr preferRelativeResize="0"/>
          <p:nvPr/>
        </p:nvPicPr>
        <p:blipFill>
          <a:blip r:embed="rId4">
            <a:alphaModFix/>
          </a:blip>
          <a:stretch>
            <a:fillRect/>
          </a:stretch>
        </p:blipFill>
        <p:spPr>
          <a:xfrm>
            <a:off x="362726" y="407613"/>
            <a:ext cx="2223364" cy="809900"/>
          </a:xfrm>
          <a:prstGeom prst="rect">
            <a:avLst/>
          </a:prstGeom>
          <a:noFill/>
          <a:ln>
            <a:noFill/>
          </a:ln>
        </p:spPr>
      </p:pic>
      <p:sp>
        <p:nvSpPr>
          <p:cNvPr id="9" name="Google Shape;124;p11">
            <a:extLst>
              <a:ext uri="{FF2B5EF4-FFF2-40B4-BE49-F238E27FC236}">
                <a16:creationId xmlns:a16="http://schemas.microsoft.com/office/drawing/2014/main" id="{E2E8C682-9E4E-A007-2555-4BE471D70C08}"/>
              </a:ext>
            </a:extLst>
          </p:cNvPr>
          <p:cNvSpPr txBox="1"/>
          <p:nvPr/>
        </p:nvSpPr>
        <p:spPr>
          <a:xfrm>
            <a:off x="2703336" y="2046188"/>
            <a:ext cx="6785327" cy="3175145"/>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6600" b="1" dirty="0">
                <a:solidFill>
                  <a:schemeClr val="bg1"/>
                </a:solidFill>
                <a:latin typeface="Tahoma"/>
                <a:ea typeface="Tahoma"/>
                <a:cs typeface="Tahoma"/>
                <a:sym typeface="Tahoma"/>
              </a:rPr>
              <a:t>Интернетот и приватноста</a:t>
            </a:r>
            <a:endParaRPr lang="en-US" sz="6600" dirty="0">
              <a:solidFill>
                <a:schemeClr val="bg1"/>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spTree>
    <p:extLst>
      <p:ext uri="{BB962C8B-B14F-4D97-AF65-F5344CB8AC3E}">
        <p14:creationId xmlns:p14="http://schemas.microsoft.com/office/powerpoint/2010/main" val="34644516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2">
          <a:extLst>
            <a:ext uri="{FF2B5EF4-FFF2-40B4-BE49-F238E27FC236}">
              <a16:creationId xmlns:a16="http://schemas.microsoft.com/office/drawing/2014/main" id="{CD0B5E9E-140A-5F87-7977-36A05E39073A}"/>
            </a:ext>
          </a:extLst>
        </p:cNvPr>
        <p:cNvGrpSpPr/>
        <p:nvPr/>
      </p:nvGrpSpPr>
      <p:grpSpPr>
        <a:xfrm>
          <a:off x="0" y="0"/>
          <a:ext cx="0" cy="0"/>
          <a:chOff x="0" y="0"/>
          <a:chExt cx="0" cy="0"/>
        </a:xfrm>
      </p:grpSpPr>
      <p:sp>
        <p:nvSpPr>
          <p:cNvPr id="3" name="Google Shape;46;p7">
            <a:extLst>
              <a:ext uri="{FF2B5EF4-FFF2-40B4-BE49-F238E27FC236}">
                <a16:creationId xmlns:a16="http://schemas.microsoft.com/office/drawing/2014/main" id="{10BB8904-389F-3BE6-DDB9-9790D8FF4D3F}"/>
              </a:ext>
            </a:extLst>
          </p:cNvPr>
          <p:cNvSpPr/>
          <p:nvPr/>
        </p:nvSpPr>
        <p:spPr>
          <a:xfrm>
            <a:off x="-1" y="0"/>
            <a:ext cx="12192001" cy="6858000"/>
          </a:xfrm>
          <a:prstGeom prst="rect">
            <a:avLst/>
          </a:prstGeom>
          <a:solidFill>
            <a:schemeClr val="bg1"/>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solidFill>
                <a:srgbClr val="003563"/>
              </a:solidFill>
              <a:latin typeface="Calibri"/>
              <a:ea typeface="Calibri"/>
              <a:cs typeface="Calibri"/>
              <a:sym typeface="Calibri"/>
            </a:endParaRPr>
          </a:p>
        </p:txBody>
      </p:sp>
      <p:sp>
        <p:nvSpPr>
          <p:cNvPr id="7" name="Google Shape;124;p11">
            <a:extLst>
              <a:ext uri="{FF2B5EF4-FFF2-40B4-BE49-F238E27FC236}">
                <a16:creationId xmlns:a16="http://schemas.microsoft.com/office/drawing/2014/main" id="{5AD571BF-1339-8E8C-7857-268A8AD5741F}"/>
              </a:ext>
            </a:extLst>
          </p:cNvPr>
          <p:cNvSpPr txBox="1"/>
          <p:nvPr/>
        </p:nvSpPr>
        <p:spPr>
          <a:xfrm>
            <a:off x="2703335" y="3030166"/>
            <a:ext cx="6785327" cy="2443535"/>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4800" b="1" dirty="0">
                <a:solidFill>
                  <a:srgbClr val="003563"/>
                </a:solidFill>
                <a:latin typeface="Tahoma"/>
                <a:ea typeface="Tahoma"/>
                <a:cs typeface="Tahoma"/>
                <a:sym typeface="Tahoma"/>
              </a:rPr>
              <a:t>Што</a:t>
            </a:r>
            <a:r>
              <a:rPr lang="mk-MK" sz="4400" b="1" dirty="0">
                <a:solidFill>
                  <a:srgbClr val="003563"/>
                </a:solidFill>
                <a:latin typeface="Tahoma"/>
                <a:ea typeface="Tahoma"/>
                <a:cs typeface="Tahoma"/>
                <a:sym typeface="Tahoma"/>
              </a:rPr>
              <a:t> </a:t>
            </a:r>
            <a:r>
              <a:rPr lang="mk-MK" sz="4800" b="1" dirty="0">
                <a:solidFill>
                  <a:srgbClr val="003563"/>
                </a:solidFill>
                <a:latin typeface="Tahoma"/>
                <a:ea typeface="Tahoma"/>
                <a:cs typeface="Tahoma"/>
                <a:sym typeface="Tahoma"/>
              </a:rPr>
              <a:t>научи</a:t>
            </a:r>
            <a:r>
              <a:rPr lang="mk-MK" sz="4400" b="1" dirty="0">
                <a:solidFill>
                  <a:srgbClr val="003563"/>
                </a:solidFill>
                <a:latin typeface="Tahoma"/>
                <a:ea typeface="Tahoma"/>
                <a:cs typeface="Tahoma"/>
                <a:sym typeface="Tahoma"/>
              </a:rPr>
              <a:t>?</a:t>
            </a:r>
            <a:endParaRPr lang="en-US" sz="4400" b="1"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4400" b="1"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4400" b="1" dirty="0">
              <a:solidFill>
                <a:srgbClr val="003563"/>
              </a:solidFill>
              <a:latin typeface="Arimo"/>
              <a:ea typeface="Arimo"/>
              <a:cs typeface="Arimo"/>
              <a:sym typeface="Arimo"/>
            </a:endParaRPr>
          </a:p>
        </p:txBody>
      </p:sp>
      <p:sp>
        <p:nvSpPr>
          <p:cNvPr id="5" name="Google Shape;235;p18">
            <a:extLst>
              <a:ext uri="{FF2B5EF4-FFF2-40B4-BE49-F238E27FC236}">
                <a16:creationId xmlns:a16="http://schemas.microsoft.com/office/drawing/2014/main" id="{FCA25DC8-D487-F321-F816-AE6C7ACAC19A}"/>
              </a:ext>
            </a:extLst>
          </p:cNvPr>
          <p:cNvSpPr/>
          <p:nvPr/>
        </p:nvSpPr>
        <p:spPr>
          <a:xfrm>
            <a:off x="10500" y="6748833"/>
            <a:ext cx="12192000" cy="109200"/>
          </a:xfrm>
          <a:prstGeom prst="rect">
            <a:avLst/>
          </a:prstGeom>
          <a:solidFill>
            <a:srgbClr val="008B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pic>
        <p:nvPicPr>
          <p:cNvPr id="4" name="Google Shape;51;p7">
            <a:extLst>
              <a:ext uri="{FF2B5EF4-FFF2-40B4-BE49-F238E27FC236}">
                <a16:creationId xmlns:a16="http://schemas.microsoft.com/office/drawing/2014/main" id="{DBBF7A2E-61CD-133D-D16B-9C7493DCB595}"/>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12528292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5AD81CAF-009C-EDBD-A477-8C3D25E5EBCD}"/>
            </a:ext>
          </a:extLst>
        </p:cNvPr>
        <p:cNvGrpSpPr/>
        <p:nvPr/>
      </p:nvGrpSpPr>
      <p:grpSpPr>
        <a:xfrm>
          <a:off x="0" y="0"/>
          <a:ext cx="0" cy="0"/>
          <a:chOff x="0" y="0"/>
          <a:chExt cx="0" cy="0"/>
        </a:xfrm>
      </p:grpSpPr>
      <p:sp>
        <p:nvSpPr>
          <p:cNvPr id="134" name="Google Shape;134;p12">
            <a:extLst>
              <a:ext uri="{FF2B5EF4-FFF2-40B4-BE49-F238E27FC236}">
                <a16:creationId xmlns:a16="http://schemas.microsoft.com/office/drawing/2014/main" id="{B1D08D4E-F518-0A81-B765-220E97E1E7EB}"/>
              </a:ext>
            </a:extLst>
          </p:cNvPr>
          <p:cNvSpPr txBox="1"/>
          <p:nvPr/>
        </p:nvSpPr>
        <p:spPr>
          <a:xfrm>
            <a:off x="538743" y="2403902"/>
            <a:ext cx="7328734" cy="2042721"/>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Внимавај кога си на интернет да ги заштитиш своите лични податоци и да одбегнуваш интернет измами. Биди учтив, внимателен и секогаш зборувај со твоите родители или наставничката кога имаш некои прашања.</a:t>
            </a:r>
          </a:p>
        </p:txBody>
      </p:sp>
      <p:pic>
        <p:nvPicPr>
          <p:cNvPr id="12" name="Picture 11" descr="A cartoon of a person sitting on the floor using a tablet&#10;&#10;Description automatically generated">
            <a:extLst>
              <a:ext uri="{FF2B5EF4-FFF2-40B4-BE49-F238E27FC236}">
                <a16:creationId xmlns:a16="http://schemas.microsoft.com/office/drawing/2014/main" id="{279E984A-096A-BA00-B4C8-489A38E174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8558426" y="1714500"/>
            <a:ext cx="2893737" cy="3429000"/>
          </a:xfrm>
          <a:prstGeom prst="rect">
            <a:avLst/>
          </a:prstGeom>
        </p:spPr>
      </p:pic>
      <p:sp>
        <p:nvSpPr>
          <p:cNvPr id="5" name="Google Shape;235;p18">
            <a:extLst>
              <a:ext uri="{FF2B5EF4-FFF2-40B4-BE49-F238E27FC236}">
                <a16:creationId xmlns:a16="http://schemas.microsoft.com/office/drawing/2014/main" id="{DC738B7A-763B-EBE4-646F-D609E49840C6}"/>
              </a:ext>
            </a:extLst>
          </p:cNvPr>
          <p:cNvSpPr/>
          <p:nvPr/>
        </p:nvSpPr>
        <p:spPr>
          <a:xfrm>
            <a:off x="10500" y="6748833"/>
            <a:ext cx="12192000" cy="109200"/>
          </a:xfrm>
          <a:prstGeom prst="rect">
            <a:avLst/>
          </a:prstGeom>
          <a:solidFill>
            <a:srgbClr val="008B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pic>
        <p:nvPicPr>
          <p:cNvPr id="3" name="Google Shape;51;p7">
            <a:extLst>
              <a:ext uri="{FF2B5EF4-FFF2-40B4-BE49-F238E27FC236}">
                <a16:creationId xmlns:a16="http://schemas.microsoft.com/office/drawing/2014/main" id="{0F0EC97B-AB13-D499-92E7-D28A63CA6C37}"/>
              </a:ext>
            </a:extLst>
          </p:cNvPr>
          <p:cNvPicPr preferRelativeResize="0"/>
          <p:nvPr/>
        </p:nvPicPr>
        <p:blipFill>
          <a:blip r:embed="rId4">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153895637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AB4A2B86-A246-CB21-9165-C040DE57DA6A}"/>
            </a:ext>
          </a:extLst>
        </p:cNvPr>
        <p:cNvGrpSpPr/>
        <p:nvPr/>
      </p:nvGrpSpPr>
      <p:grpSpPr>
        <a:xfrm>
          <a:off x="0" y="0"/>
          <a:ext cx="0" cy="0"/>
          <a:chOff x="0" y="0"/>
          <a:chExt cx="0" cy="0"/>
        </a:xfrm>
      </p:grpSpPr>
      <p:sp>
        <p:nvSpPr>
          <p:cNvPr id="5" name="Google Shape;46;p7">
            <a:extLst>
              <a:ext uri="{FF2B5EF4-FFF2-40B4-BE49-F238E27FC236}">
                <a16:creationId xmlns:a16="http://schemas.microsoft.com/office/drawing/2014/main" id="{6DD16C7A-4F55-294F-F42A-8C87E57A97AF}"/>
              </a:ext>
            </a:extLst>
          </p:cNvPr>
          <p:cNvSpPr/>
          <p:nvPr/>
        </p:nvSpPr>
        <p:spPr>
          <a:xfrm>
            <a:off x="-1" y="0"/>
            <a:ext cx="12192001" cy="6858000"/>
          </a:xfrm>
          <a:prstGeom prst="rect">
            <a:avLst/>
          </a:prstGeom>
          <a:solidFill>
            <a:schemeClr val="bg1"/>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51F50FD3-CB50-6B13-B579-D6861DEB2FE9}"/>
              </a:ext>
            </a:extLst>
          </p:cNvPr>
          <p:cNvSpPr txBox="1">
            <a:spLocks/>
          </p:cNvSpPr>
          <p:nvPr/>
        </p:nvSpPr>
        <p:spPr>
          <a:xfrm>
            <a:off x="362725" y="2235057"/>
            <a:ext cx="11445448" cy="1169706"/>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Дали треба да ја споделиш својата лозинка со твоето другарче?</a:t>
            </a:r>
          </a:p>
        </p:txBody>
      </p:sp>
      <p:sp>
        <p:nvSpPr>
          <p:cNvPr id="7" name="Google Shape;124;p11">
            <a:extLst>
              <a:ext uri="{FF2B5EF4-FFF2-40B4-BE49-F238E27FC236}">
                <a16:creationId xmlns:a16="http://schemas.microsoft.com/office/drawing/2014/main" id="{D138AB49-890A-9152-57FD-22FE222A1F91}"/>
              </a:ext>
            </a:extLst>
          </p:cNvPr>
          <p:cNvSpPr txBox="1"/>
          <p:nvPr/>
        </p:nvSpPr>
        <p:spPr>
          <a:xfrm>
            <a:off x="1915872" y="3831628"/>
            <a:ext cx="8360253" cy="8391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Да				Не</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sp>
        <p:nvSpPr>
          <p:cNvPr id="3" name="Google Shape;235;p18">
            <a:extLst>
              <a:ext uri="{FF2B5EF4-FFF2-40B4-BE49-F238E27FC236}">
                <a16:creationId xmlns:a16="http://schemas.microsoft.com/office/drawing/2014/main" id="{C7E32FE5-7BDB-8791-8324-9DCD6EE0F479}"/>
              </a:ext>
            </a:extLst>
          </p:cNvPr>
          <p:cNvSpPr/>
          <p:nvPr/>
        </p:nvSpPr>
        <p:spPr>
          <a:xfrm>
            <a:off x="10500" y="6748833"/>
            <a:ext cx="12192000" cy="109200"/>
          </a:xfrm>
          <a:prstGeom prst="rect">
            <a:avLst/>
          </a:prstGeom>
          <a:solidFill>
            <a:srgbClr val="008B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pic>
        <p:nvPicPr>
          <p:cNvPr id="2" name="Google Shape;51;p7">
            <a:extLst>
              <a:ext uri="{FF2B5EF4-FFF2-40B4-BE49-F238E27FC236}">
                <a16:creationId xmlns:a16="http://schemas.microsoft.com/office/drawing/2014/main" id="{A301104B-479C-8DBD-3642-13D32D539B6B}"/>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188293196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6A57F241-3FF4-4625-1694-34D4B422C885}"/>
            </a:ext>
          </a:extLst>
        </p:cNvPr>
        <p:cNvGrpSpPr/>
        <p:nvPr/>
      </p:nvGrpSpPr>
      <p:grpSpPr>
        <a:xfrm>
          <a:off x="0" y="0"/>
          <a:ext cx="0" cy="0"/>
          <a:chOff x="0" y="0"/>
          <a:chExt cx="0" cy="0"/>
        </a:xfrm>
      </p:grpSpPr>
      <p:sp>
        <p:nvSpPr>
          <p:cNvPr id="3" name="Google Shape;46;p7">
            <a:extLst>
              <a:ext uri="{FF2B5EF4-FFF2-40B4-BE49-F238E27FC236}">
                <a16:creationId xmlns:a16="http://schemas.microsoft.com/office/drawing/2014/main" id="{659EE96D-EE90-E700-E61F-6B629219DDD3}"/>
              </a:ext>
            </a:extLst>
          </p:cNvPr>
          <p:cNvSpPr/>
          <p:nvPr/>
        </p:nvSpPr>
        <p:spPr>
          <a:xfrm>
            <a:off x="-1" y="0"/>
            <a:ext cx="12192001" cy="6858000"/>
          </a:xfrm>
          <a:prstGeom prst="rect">
            <a:avLst/>
          </a:prstGeom>
          <a:solidFill>
            <a:schemeClr val="bg1"/>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solidFill>
                <a:srgbClr val="003563"/>
              </a:solidFill>
              <a:latin typeface="Calibri"/>
              <a:ea typeface="Calibri"/>
              <a:cs typeface="Calibri"/>
              <a:sym typeface="Calibri"/>
            </a:endParaRPr>
          </a:p>
        </p:txBody>
      </p:sp>
      <p:sp>
        <p:nvSpPr>
          <p:cNvPr id="6" name="Google Shape;120;p11">
            <a:extLst>
              <a:ext uri="{FF2B5EF4-FFF2-40B4-BE49-F238E27FC236}">
                <a16:creationId xmlns:a16="http://schemas.microsoft.com/office/drawing/2014/main" id="{4573B4D3-56E2-5BBE-91A3-CF22356E3488}"/>
              </a:ext>
            </a:extLst>
          </p:cNvPr>
          <p:cNvSpPr txBox="1">
            <a:spLocks/>
          </p:cNvSpPr>
          <p:nvPr/>
        </p:nvSpPr>
        <p:spPr>
          <a:xfrm>
            <a:off x="974988" y="2259294"/>
            <a:ext cx="10242020" cy="1169706"/>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Дали треба да пишуваш навредливи пораки додека играш игри на интернет?</a:t>
            </a:r>
          </a:p>
        </p:txBody>
      </p:sp>
      <p:sp>
        <p:nvSpPr>
          <p:cNvPr id="7" name="Google Shape;124;p11">
            <a:extLst>
              <a:ext uri="{FF2B5EF4-FFF2-40B4-BE49-F238E27FC236}">
                <a16:creationId xmlns:a16="http://schemas.microsoft.com/office/drawing/2014/main" id="{42941068-CAE4-51FA-527C-E327E7F2802E}"/>
              </a:ext>
            </a:extLst>
          </p:cNvPr>
          <p:cNvSpPr txBox="1"/>
          <p:nvPr/>
        </p:nvSpPr>
        <p:spPr>
          <a:xfrm>
            <a:off x="1915872" y="3831628"/>
            <a:ext cx="8360253" cy="8391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Да				Не</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sp>
        <p:nvSpPr>
          <p:cNvPr id="5" name="Google Shape;235;p18">
            <a:extLst>
              <a:ext uri="{FF2B5EF4-FFF2-40B4-BE49-F238E27FC236}">
                <a16:creationId xmlns:a16="http://schemas.microsoft.com/office/drawing/2014/main" id="{6799F3FE-735C-7AFD-7B79-9113A5294C97}"/>
              </a:ext>
            </a:extLst>
          </p:cNvPr>
          <p:cNvSpPr/>
          <p:nvPr/>
        </p:nvSpPr>
        <p:spPr>
          <a:xfrm>
            <a:off x="10500" y="6748833"/>
            <a:ext cx="12192000" cy="109200"/>
          </a:xfrm>
          <a:prstGeom prst="rect">
            <a:avLst/>
          </a:prstGeom>
          <a:solidFill>
            <a:srgbClr val="008B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pic>
        <p:nvPicPr>
          <p:cNvPr id="4" name="Google Shape;51;p7">
            <a:extLst>
              <a:ext uri="{FF2B5EF4-FFF2-40B4-BE49-F238E27FC236}">
                <a16:creationId xmlns:a16="http://schemas.microsoft.com/office/drawing/2014/main" id="{28E855B2-4004-7A7E-EC45-D86233D08173}"/>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16746533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71A90E1B-E503-AE00-591D-78D29F650272}"/>
            </a:ext>
          </a:extLst>
        </p:cNvPr>
        <p:cNvGrpSpPr/>
        <p:nvPr/>
      </p:nvGrpSpPr>
      <p:grpSpPr>
        <a:xfrm>
          <a:off x="0" y="0"/>
          <a:ext cx="0" cy="0"/>
          <a:chOff x="0" y="0"/>
          <a:chExt cx="0" cy="0"/>
        </a:xfrm>
      </p:grpSpPr>
      <p:sp>
        <p:nvSpPr>
          <p:cNvPr id="3" name="Google Shape;46;p7">
            <a:extLst>
              <a:ext uri="{FF2B5EF4-FFF2-40B4-BE49-F238E27FC236}">
                <a16:creationId xmlns:a16="http://schemas.microsoft.com/office/drawing/2014/main" id="{F9AFBFB0-12CC-ACBA-0956-561578D6CEDE}"/>
              </a:ext>
            </a:extLst>
          </p:cNvPr>
          <p:cNvSpPr/>
          <p:nvPr/>
        </p:nvSpPr>
        <p:spPr>
          <a:xfrm>
            <a:off x="-1" y="0"/>
            <a:ext cx="12192001" cy="6858000"/>
          </a:xfrm>
          <a:prstGeom prst="rect">
            <a:avLst/>
          </a:prstGeom>
          <a:solidFill>
            <a:schemeClr val="bg1"/>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7233760D-0F8F-5BA8-E26D-1D1A0104FF11}"/>
              </a:ext>
            </a:extLst>
          </p:cNvPr>
          <p:cNvSpPr txBox="1">
            <a:spLocks/>
          </p:cNvSpPr>
          <p:nvPr/>
        </p:nvSpPr>
        <p:spPr>
          <a:xfrm>
            <a:off x="974988" y="2259294"/>
            <a:ext cx="10242020" cy="1169706"/>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Дали треба да ги известиш родителите кога некој непознат бара да се сретнете?</a:t>
            </a:r>
          </a:p>
        </p:txBody>
      </p:sp>
      <p:sp>
        <p:nvSpPr>
          <p:cNvPr id="7" name="Google Shape;124;p11">
            <a:extLst>
              <a:ext uri="{FF2B5EF4-FFF2-40B4-BE49-F238E27FC236}">
                <a16:creationId xmlns:a16="http://schemas.microsoft.com/office/drawing/2014/main" id="{4A6BDE57-FC0F-0086-AA72-E0B213755F47}"/>
              </a:ext>
            </a:extLst>
          </p:cNvPr>
          <p:cNvSpPr txBox="1"/>
          <p:nvPr/>
        </p:nvSpPr>
        <p:spPr>
          <a:xfrm>
            <a:off x="1915872" y="3831628"/>
            <a:ext cx="8360253" cy="8391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Да				Не</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sp>
        <p:nvSpPr>
          <p:cNvPr id="5" name="Google Shape;235;p18">
            <a:extLst>
              <a:ext uri="{FF2B5EF4-FFF2-40B4-BE49-F238E27FC236}">
                <a16:creationId xmlns:a16="http://schemas.microsoft.com/office/drawing/2014/main" id="{D153EF2E-A855-5150-ED45-0FE4F7253A36}"/>
              </a:ext>
            </a:extLst>
          </p:cNvPr>
          <p:cNvSpPr/>
          <p:nvPr/>
        </p:nvSpPr>
        <p:spPr>
          <a:xfrm>
            <a:off x="10500" y="6748833"/>
            <a:ext cx="12192000" cy="109200"/>
          </a:xfrm>
          <a:prstGeom prst="rect">
            <a:avLst/>
          </a:prstGeom>
          <a:solidFill>
            <a:srgbClr val="008B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pic>
        <p:nvPicPr>
          <p:cNvPr id="4" name="Google Shape;51;p7">
            <a:extLst>
              <a:ext uri="{FF2B5EF4-FFF2-40B4-BE49-F238E27FC236}">
                <a16:creationId xmlns:a16="http://schemas.microsoft.com/office/drawing/2014/main" id="{00627EA4-9EB0-92DD-FEB9-5602BD757BF6}"/>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61240887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 name="Google Shape;46;p7">
            <a:extLst>
              <a:ext uri="{FF2B5EF4-FFF2-40B4-BE49-F238E27FC236}">
                <a16:creationId xmlns:a16="http://schemas.microsoft.com/office/drawing/2014/main" id="{09034514-813C-41C8-E0B3-994350FAEB36}"/>
              </a:ext>
            </a:extLst>
          </p:cNvPr>
          <p:cNvSpPr/>
          <p:nvPr/>
        </p:nvSpPr>
        <p:spPr>
          <a:xfrm>
            <a:off x="-1" y="0"/>
            <a:ext cx="12192001" cy="6858000"/>
          </a:xfrm>
          <a:prstGeom prst="rect">
            <a:avLst/>
          </a:prstGeom>
          <a:solidFill>
            <a:schemeClr val="bg1"/>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233" name="Google Shape;233;p18"/>
          <p:cNvSpPr txBox="1">
            <a:spLocks noGrp="1"/>
          </p:cNvSpPr>
          <p:nvPr>
            <p:ph type="title"/>
          </p:nvPr>
        </p:nvSpPr>
        <p:spPr>
          <a:xfrm>
            <a:off x="3236611" y="3223216"/>
            <a:ext cx="5718800" cy="1494258"/>
          </a:xfrm>
          <a:prstGeom prst="rect">
            <a:avLst/>
          </a:prstGeom>
          <a:noFill/>
          <a:ln>
            <a:noFill/>
          </a:ln>
        </p:spPr>
        <p:txBody>
          <a:bodyPr spcFirstLastPara="1" wrap="square" lIns="0" tIns="16767" rIns="0" bIns="0" anchor="t" anchorCtr="0">
            <a:spAutoFit/>
          </a:bodyPr>
          <a:lstStyle/>
          <a:p>
            <a:pPr marL="16933" algn="ctr"/>
            <a:r>
              <a:rPr lang="en-US" sz="4800" dirty="0" err="1"/>
              <a:t>Ви</a:t>
            </a:r>
            <a:r>
              <a:rPr lang="en-US" sz="4800" dirty="0"/>
              <a:t> </a:t>
            </a:r>
            <a:r>
              <a:rPr lang="en-US" sz="4800" dirty="0" err="1"/>
              <a:t>благодариме</a:t>
            </a:r>
            <a:r>
              <a:rPr lang="mk-MK" sz="4800" dirty="0"/>
              <a:t> на вниманието</a:t>
            </a:r>
            <a:r>
              <a:rPr lang="en-US" sz="4800" dirty="0"/>
              <a:t>!</a:t>
            </a:r>
            <a:endParaRPr sz="4800" dirty="0"/>
          </a:p>
        </p:txBody>
      </p:sp>
      <p:pic>
        <p:nvPicPr>
          <p:cNvPr id="234" name="Google Shape;234;p18"/>
          <p:cNvPicPr preferRelativeResize="0"/>
          <p:nvPr/>
        </p:nvPicPr>
        <p:blipFill>
          <a:blip r:embed="rId3">
            <a:alphaModFix/>
          </a:blip>
          <a:stretch>
            <a:fillRect/>
          </a:stretch>
        </p:blipFill>
        <p:spPr>
          <a:xfrm>
            <a:off x="4156351" y="1640001"/>
            <a:ext cx="3501836" cy="1278233"/>
          </a:xfrm>
          <a:prstGeom prst="rect">
            <a:avLst/>
          </a:prstGeom>
          <a:noFill/>
          <a:ln>
            <a:noFill/>
          </a:ln>
        </p:spPr>
      </p:pic>
      <p:sp>
        <p:nvSpPr>
          <p:cNvPr id="235" name="Google Shape;235;p18"/>
          <p:cNvSpPr/>
          <p:nvPr/>
        </p:nvSpPr>
        <p:spPr>
          <a:xfrm>
            <a:off x="10500" y="6748833"/>
            <a:ext cx="12192000" cy="109200"/>
          </a:xfrm>
          <a:prstGeom prst="rect">
            <a:avLst/>
          </a:prstGeom>
          <a:solidFill>
            <a:srgbClr val="008B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236" name="Google Shape;236;p18"/>
          <p:cNvSpPr/>
          <p:nvPr/>
        </p:nvSpPr>
        <p:spPr>
          <a:xfrm>
            <a:off x="0" y="0"/>
            <a:ext cx="178400" cy="4910800"/>
          </a:xfrm>
          <a:prstGeom prst="rect">
            <a:avLst/>
          </a:prstGeom>
          <a:solidFill>
            <a:srgbClr val="D71820"/>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237" name="Google Shape;237;p18"/>
          <p:cNvSpPr/>
          <p:nvPr/>
        </p:nvSpPr>
        <p:spPr>
          <a:xfrm>
            <a:off x="178433" y="0"/>
            <a:ext cx="178400" cy="3930800"/>
          </a:xfrm>
          <a:prstGeom prst="rect">
            <a:avLst/>
          </a:prstGeom>
          <a:solidFill>
            <a:srgbClr val="008A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238" name="Google Shape;238;p18"/>
          <p:cNvSpPr/>
          <p:nvPr/>
        </p:nvSpPr>
        <p:spPr>
          <a:xfrm>
            <a:off x="356867" y="0"/>
            <a:ext cx="178400" cy="1925200"/>
          </a:xfrm>
          <a:prstGeom prst="rect">
            <a:avLst/>
          </a:prstGeom>
          <a:solidFill>
            <a:srgbClr val="F9A41A"/>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239" name="Google Shape;239;p18"/>
          <p:cNvSpPr/>
          <p:nvPr/>
        </p:nvSpPr>
        <p:spPr>
          <a:xfrm flipH="1">
            <a:off x="12013600" y="0"/>
            <a:ext cx="178400" cy="4910800"/>
          </a:xfrm>
          <a:prstGeom prst="rect">
            <a:avLst/>
          </a:prstGeom>
          <a:solidFill>
            <a:srgbClr val="D71820"/>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240" name="Google Shape;240;p18"/>
          <p:cNvSpPr/>
          <p:nvPr/>
        </p:nvSpPr>
        <p:spPr>
          <a:xfrm flipH="1">
            <a:off x="11835467" y="0"/>
            <a:ext cx="178400" cy="3930800"/>
          </a:xfrm>
          <a:prstGeom prst="rect">
            <a:avLst/>
          </a:prstGeom>
          <a:solidFill>
            <a:srgbClr val="008A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241" name="Google Shape;241;p18"/>
          <p:cNvSpPr/>
          <p:nvPr/>
        </p:nvSpPr>
        <p:spPr>
          <a:xfrm flipH="1">
            <a:off x="11657333" y="0"/>
            <a:ext cx="178400" cy="1925200"/>
          </a:xfrm>
          <a:prstGeom prst="rect">
            <a:avLst/>
          </a:prstGeom>
          <a:solidFill>
            <a:srgbClr val="F9A41A"/>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12"/>
          <p:cNvSpPr/>
          <p:nvPr/>
        </p:nvSpPr>
        <p:spPr>
          <a:xfrm>
            <a:off x="8277225" y="0"/>
            <a:ext cx="3914774" cy="6858000"/>
          </a:xfrm>
          <a:prstGeom prst="rect">
            <a:avLst/>
          </a:prstGeom>
          <a:solidFill>
            <a:srgbClr val="48599F"/>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p:cNvSpPr txBox="1">
            <a:spLocks noGrp="1"/>
          </p:cNvSpPr>
          <p:nvPr>
            <p:ph type="title"/>
          </p:nvPr>
        </p:nvSpPr>
        <p:spPr>
          <a:xfrm>
            <a:off x="287001" y="1004667"/>
            <a:ext cx="6570184" cy="1333726"/>
          </a:xfrm>
          <a:prstGeom prst="rect">
            <a:avLst/>
          </a:prstGeom>
          <a:noFill/>
          <a:ln>
            <a:noFill/>
          </a:ln>
        </p:spPr>
        <p:txBody>
          <a:bodyPr spcFirstLastPara="1" wrap="square" lIns="0" tIns="345467" rIns="0" bIns="0" anchor="t" anchorCtr="0">
            <a:spAutoFit/>
          </a:bodyPr>
          <a:lstStyle/>
          <a:p>
            <a:pPr marL="16933"/>
            <a:r>
              <a:rPr lang="mk-MK" sz="3200" dirty="0">
                <a:latin typeface="Arimo"/>
                <a:ea typeface="Arimo"/>
                <a:cs typeface="Arimo"/>
                <a:sym typeface="Arimo"/>
              </a:rPr>
              <a:t>Но, за почеток, што всушност е интернетот?</a:t>
            </a:r>
            <a:endParaRPr sz="3200" dirty="0">
              <a:latin typeface="Arimo"/>
              <a:ea typeface="Arimo"/>
              <a:cs typeface="Arimo"/>
              <a:sym typeface="Arimo"/>
            </a:endParaRPr>
          </a:p>
        </p:txBody>
      </p:sp>
      <p:sp>
        <p:nvSpPr>
          <p:cNvPr id="134" name="Google Shape;134;p12"/>
          <p:cNvSpPr txBox="1"/>
          <p:nvPr/>
        </p:nvSpPr>
        <p:spPr>
          <a:xfrm>
            <a:off x="286995" y="3343060"/>
            <a:ext cx="5036175" cy="1641520"/>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Интернетот е мрежа што не поврзува сите нас. Тоа е место каде што можеме да учиме, да играме и да истражуваме!</a:t>
            </a:r>
            <a:endParaRPr sz="2267" dirty="0">
              <a:solidFill>
                <a:srgbClr val="003563"/>
              </a:solidFill>
              <a:latin typeface="Arimo"/>
              <a:ea typeface="Arimo"/>
              <a:cs typeface="Arimo"/>
              <a:sym typeface="Arimo"/>
            </a:endParaRPr>
          </a:p>
        </p:txBody>
      </p:sp>
      <p:pic>
        <p:nvPicPr>
          <p:cNvPr id="136" name="Google Shape;136;p12"/>
          <p:cNvPicPr preferRelativeResize="0"/>
          <p:nvPr/>
        </p:nvPicPr>
        <p:blipFill>
          <a:blip r:embed="rId3">
            <a:extLst>
              <a:ext uri="{28A0092B-C50C-407E-A947-70E740481C1C}">
                <a14:useLocalDpi xmlns:a14="http://schemas.microsoft.com/office/drawing/2010/main" val="0"/>
              </a:ext>
            </a:extLst>
          </a:blip>
          <a:srcRect/>
          <a:stretch/>
        </p:blipFill>
        <p:spPr>
          <a:xfrm>
            <a:off x="286995" y="207074"/>
            <a:ext cx="1285399" cy="478207"/>
          </a:xfrm>
          <a:prstGeom prst="rect">
            <a:avLst/>
          </a:prstGeom>
          <a:noFill/>
          <a:ln>
            <a:noFill/>
          </a:ln>
        </p:spPr>
      </p:pic>
      <p:pic>
        <p:nvPicPr>
          <p:cNvPr id="138" name="Google Shape;138;p12"/>
          <p:cNvPicPr preferRelativeResize="0"/>
          <p:nvPr/>
        </p:nvPicPr>
        <p:blipFill rotWithShape="1">
          <a:blip r:embed="rId4">
            <a:alphaModFix/>
          </a:blip>
          <a:srcRect l="52224" t="5294" r="5331"/>
          <a:stretch/>
        </p:blipFill>
        <p:spPr>
          <a:xfrm rot="10800000">
            <a:off x="10550164" y="-149007"/>
            <a:ext cx="2604868" cy="6495135"/>
          </a:xfrm>
          <a:prstGeom prst="rect">
            <a:avLst/>
          </a:prstGeom>
          <a:noFill/>
          <a:ln>
            <a:noFill/>
          </a:ln>
        </p:spPr>
      </p:pic>
      <p:pic>
        <p:nvPicPr>
          <p:cNvPr id="6" name="Picture 5" descr="A group of people sitting on a couch&#10;&#10;Description automatically generated">
            <a:extLst>
              <a:ext uri="{FF2B5EF4-FFF2-40B4-BE49-F238E27FC236}">
                <a16:creationId xmlns:a16="http://schemas.microsoft.com/office/drawing/2014/main" id="{90198980-46F6-D319-3461-F46777F3192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58668" y="2704289"/>
            <a:ext cx="6633332" cy="3800809"/>
          </a:xfrm>
          <a:prstGeom prst="rect">
            <a:avLst/>
          </a:prstGeom>
        </p:spPr>
      </p:pic>
      <p:sp>
        <p:nvSpPr>
          <p:cNvPr id="3" name="Google Shape;60;p8">
            <a:extLst>
              <a:ext uri="{FF2B5EF4-FFF2-40B4-BE49-F238E27FC236}">
                <a16:creationId xmlns:a16="http://schemas.microsoft.com/office/drawing/2014/main" id="{CA1C9D11-79F4-E642-31DD-A7E2BDE58E0D}"/>
              </a:ext>
            </a:extLst>
          </p:cNvPr>
          <p:cNvSpPr/>
          <p:nvPr/>
        </p:nvSpPr>
        <p:spPr>
          <a:xfrm>
            <a:off x="0" y="6743699"/>
            <a:ext cx="12204192" cy="140933"/>
          </a:xfrm>
          <a:custGeom>
            <a:avLst/>
            <a:gdLst/>
            <a:ahLst/>
            <a:cxnLst/>
            <a:rect l="l" t="t" r="r" b="b"/>
            <a:pathLst>
              <a:path w="10058400" h="7772400" extrusionOk="0">
                <a:moveTo>
                  <a:pt x="10058400" y="0"/>
                </a:moveTo>
                <a:lnTo>
                  <a:pt x="0" y="0"/>
                </a:lnTo>
                <a:lnTo>
                  <a:pt x="0" y="7772400"/>
                </a:lnTo>
                <a:lnTo>
                  <a:pt x="10058400" y="7772400"/>
                </a:lnTo>
                <a:lnTo>
                  <a:pt x="10058400" y="0"/>
                </a:lnTo>
                <a:close/>
              </a:path>
            </a:pathLst>
          </a:custGeom>
          <a:solidFill>
            <a:srgbClr val="48599F"/>
          </a:solidFill>
          <a:ln>
            <a:noFill/>
          </a:ln>
        </p:spPr>
        <p:txBody>
          <a:bodyPr spcFirstLastPara="1" wrap="square" lIns="0" tIns="0" rIns="0" bIns="0" anchor="t" anchorCtr="0">
            <a:noAutofit/>
          </a:bodyPr>
          <a:lstStyle/>
          <a:p>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tx1">
            <a:lumMod val="65000"/>
            <a:lumOff val="35000"/>
          </a:schemeClr>
        </a:solidFill>
        <a:effectLst/>
      </p:bgPr>
    </p:bg>
    <p:spTree>
      <p:nvGrpSpPr>
        <p:cNvPr id="1" name="Shape 42">
          <a:extLst>
            <a:ext uri="{FF2B5EF4-FFF2-40B4-BE49-F238E27FC236}">
              <a16:creationId xmlns:a16="http://schemas.microsoft.com/office/drawing/2014/main" id="{7624C4F8-48E5-5527-A27F-1EF83FCCF1EE}"/>
            </a:ext>
          </a:extLst>
        </p:cNvPr>
        <p:cNvGrpSpPr/>
        <p:nvPr/>
      </p:nvGrpSpPr>
      <p:grpSpPr>
        <a:xfrm>
          <a:off x="0" y="0"/>
          <a:ext cx="0" cy="0"/>
          <a:chOff x="0" y="0"/>
          <a:chExt cx="0" cy="0"/>
        </a:xfrm>
      </p:grpSpPr>
      <p:pic>
        <p:nvPicPr>
          <p:cNvPr id="16" name="1">
            <a:hlinkClick r:id="" action="ppaction://media"/>
            <a:extLst>
              <a:ext uri="{FF2B5EF4-FFF2-40B4-BE49-F238E27FC236}">
                <a16:creationId xmlns:a16="http://schemas.microsoft.com/office/drawing/2014/main" id="{7449171C-F948-922C-BE4B-CA975F9E900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
        <p:nvSpPr>
          <p:cNvPr id="46" name="Google Shape;46;p7">
            <a:extLst>
              <a:ext uri="{FF2B5EF4-FFF2-40B4-BE49-F238E27FC236}">
                <a16:creationId xmlns:a16="http://schemas.microsoft.com/office/drawing/2014/main" id="{7A64296D-30AD-09A0-6C96-EE84A50D2901}"/>
              </a:ext>
            </a:extLst>
          </p:cNvPr>
          <p:cNvSpPr/>
          <p:nvPr/>
        </p:nvSpPr>
        <p:spPr>
          <a:xfrm>
            <a:off x="-1" y="0"/>
            <a:ext cx="12192001" cy="6858000"/>
          </a:xfrm>
          <a:prstGeom prst="rect">
            <a:avLst/>
          </a:prstGeom>
          <a:solidFill>
            <a:schemeClr val="bg1"/>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dirty="0">
              <a:latin typeface="Calibri"/>
              <a:ea typeface="Calibri"/>
              <a:cs typeface="Calibri"/>
              <a:sym typeface="Calibri"/>
            </a:endParaRPr>
          </a:p>
        </p:txBody>
      </p:sp>
      <p:sp>
        <p:nvSpPr>
          <p:cNvPr id="6" name="Google Shape;120;p11">
            <a:extLst>
              <a:ext uri="{FF2B5EF4-FFF2-40B4-BE49-F238E27FC236}">
                <a16:creationId xmlns:a16="http://schemas.microsoft.com/office/drawing/2014/main" id="{1189CB97-28E5-F47F-B44B-C966A47584D2}"/>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Ризици од користење на интернетот</a:t>
            </a:r>
          </a:p>
        </p:txBody>
      </p:sp>
      <p:sp>
        <p:nvSpPr>
          <p:cNvPr id="7" name="Google Shape;124;p11">
            <a:extLst>
              <a:ext uri="{FF2B5EF4-FFF2-40B4-BE49-F238E27FC236}">
                <a16:creationId xmlns:a16="http://schemas.microsoft.com/office/drawing/2014/main" id="{68278302-0AEB-5EF4-9289-02E29761DD4E}"/>
              </a:ext>
            </a:extLst>
          </p:cNvPr>
          <p:cNvSpPr txBox="1"/>
          <p:nvPr/>
        </p:nvSpPr>
        <p:spPr>
          <a:xfrm>
            <a:off x="2703335" y="2875587"/>
            <a:ext cx="6785327"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Некои работи на интернет можат да бидат небезбедни. Ајде да научиме како да ги избегнеме!</a:t>
            </a: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grpSp>
        <p:nvGrpSpPr>
          <p:cNvPr id="13" name="Group 12">
            <a:extLst>
              <a:ext uri="{FF2B5EF4-FFF2-40B4-BE49-F238E27FC236}">
                <a16:creationId xmlns:a16="http://schemas.microsoft.com/office/drawing/2014/main" id="{4E4DE451-6643-9874-6D2C-8516DFC624F8}"/>
              </a:ext>
            </a:extLst>
          </p:cNvPr>
          <p:cNvGrpSpPr/>
          <p:nvPr/>
        </p:nvGrpSpPr>
        <p:grpSpPr>
          <a:xfrm>
            <a:off x="10337869" y="4809982"/>
            <a:ext cx="1539471" cy="1614866"/>
            <a:chOff x="5929163" y="812565"/>
            <a:chExt cx="5224201" cy="5480054"/>
          </a:xfrm>
        </p:grpSpPr>
        <p:pic>
          <p:nvPicPr>
            <p:cNvPr id="14" name="Picture 13">
              <a:extLst>
                <a:ext uri="{FF2B5EF4-FFF2-40B4-BE49-F238E27FC236}">
                  <a16:creationId xmlns:a16="http://schemas.microsoft.com/office/drawing/2014/main" id="{D039A768-3866-54B8-0FA7-3A48FF2E9EFB}"/>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6400174" y="2914247"/>
              <a:ext cx="2629032" cy="3378372"/>
            </a:xfrm>
            <a:prstGeom prst="rect">
              <a:avLst/>
            </a:prstGeom>
          </p:spPr>
        </p:pic>
        <p:pic>
          <p:nvPicPr>
            <p:cNvPr id="15" name="Picture 14">
              <a:extLst>
                <a:ext uri="{FF2B5EF4-FFF2-40B4-BE49-F238E27FC236}">
                  <a16:creationId xmlns:a16="http://schemas.microsoft.com/office/drawing/2014/main" id="{783ABCB3-4548-BC01-9977-A9DD011E5B7F}"/>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sp>
        <p:nvSpPr>
          <p:cNvPr id="4" name="Google Shape;46;p7">
            <a:extLst>
              <a:ext uri="{FF2B5EF4-FFF2-40B4-BE49-F238E27FC236}">
                <a16:creationId xmlns:a16="http://schemas.microsoft.com/office/drawing/2014/main" id="{468E2B31-A104-D48F-BC23-F5855941D651}"/>
              </a:ext>
            </a:extLst>
          </p:cNvPr>
          <p:cNvSpPr/>
          <p:nvPr/>
        </p:nvSpPr>
        <p:spPr>
          <a:xfrm>
            <a:off x="-1" y="6450387"/>
            <a:ext cx="12192001" cy="407613"/>
          </a:xfrm>
          <a:prstGeom prst="rect">
            <a:avLst/>
          </a:prstGeom>
          <a:solidFill>
            <a:srgbClr val="48599F"/>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17" name="Picture 16">
            <a:extLst>
              <a:ext uri="{FF2B5EF4-FFF2-40B4-BE49-F238E27FC236}">
                <a16:creationId xmlns:a16="http://schemas.microsoft.com/office/drawing/2014/main" id="{1BFA41E7-A054-5AAA-79B8-A22FD0265A99}"/>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9740188" y="6262810"/>
            <a:ext cx="2200285" cy="240010"/>
          </a:xfrm>
          <a:prstGeom prst="rect">
            <a:avLst/>
          </a:prstGeom>
        </p:spPr>
      </p:pic>
      <p:pic>
        <p:nvPicPr>
          <p:cNvPr id="2" name="Google Shape;51;p7">
            <a:extLst>
              <a:ext uri="{FF2B5EF4-FFF2-40B4-BE49-F238E27FC236}">
                <a16:creationId xmlns:a16="http://schemas.microsoft.com/office/drawing/2014/main" id="{617BE976-E933-C7AE-C630-C6C3415C0580}"/>
              </a:ext>
            </a:extLst>
          </p:cNvPr>
          <p:cNvPicPr preferRelativeResize="0"/>
          <p:nvPr/>
        </p:nvPicPr>
        <p:blipFill>
          <a:blip r:embed="rId9">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626808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000"/>
                                  </p:stCondLst>
                                  <p:childTnLst>
                                    <p:cmd type="call" cmd="playFrom(0.0)">
                                      <p:cBhvr>
                                        <p:cTn id="6" dur="6120"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7624C4F8-48E5-5527-A27F-1EF83FCCF1EE}"/>
            </a:ext>
          </a:extLst>
        </p:cNvPr>
        <p:cNvGrpSpPr/>
        <p:nvPr/>
      </p:nvGrpSpPr>
      <p:grpSpPr>
        <a:xfrm>
          <a:off x="0" y="0"/>
          <a:ext cx="0" cy="0"/>
          <a:chOff x="0" y="0"/>
          <a:chExt cx="0" cy="0"/>
        </a:xfrm>
      </p:grpSpPr>
      <p:sp>
        <p:nvSpPr>
          <p:cNvPr id="8" name="Google Shape;46;p7">
            <a:extLst>
              <a:ext uri="{FF2B5EF4-FFF2-40B4-BE49-F238E27FC236}">
                <a16:creationId xmlns:a16="http://schemas.microsoft.com/office/drawing/2014/main" id="{71B698B4-78EC-5FFB-1D7F-DD1974026C88}"/>
              </a:ext>
            </a:extLst>
          </p:cNvPr>
          <p:cNvSpPr/>
          <p:nvPr/>
        </p:nvSpPr>
        <p:spPr>
          <a:xfrm>
            <a:off x="-1" y="6450387"/>
            <a:ext cx="12192001" cy="407613"/>
          </a:xfrm>
          <a:prstGeom prst="rect">
            <a:avLst/>
          </a:prstGeom>
          <a:solidFill>
            <a:srgbClr val="48599F"/>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1189CB97-28E5-F47F-B44B-C966A47584D2}"/>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Ризици од користење на интернетот</a:t>
            </a:r>
          </a:p>
        </p:txBody>
      </p:sp>
      <p:pic>
        <p:nvPicPr>
          <p:cNvPr id="17" name="Picture 16">
            <a:extLst>
              <a:ext uri="{FF2B5EF4-FFF2-40B4-BE49-F238E27FC236}">
                <a16:creationId xmlns:a16="http://schemas.microsoft.com/office/drawing/2014/main" id="{1BFA41E7-A054-5AAA-79B8-A22FD0265A9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807401" y="6262810"/>
            <a:ext cx="2200285" cy="240010"/>
          </a:xfrm>
          <a:prstGeom prst="rect">
            <a:avLst/>
          </a:prstGeom>
        </p:spPr>
      </p:pic>
      <p:pic>
        <p:nvPicPr>
          <p:cNvPr id="14" name="Picture 13">
            <a:extLst>
              <a:ext uri="{FF2B5EF4-FFF2-40B4-BE49-F238E27FC236}">
                <a16:creationId xmlns:a16="http://schemas.microsoft.com/office/drawing/2014/main" id="{D039A768-3866-54B8-0FA7-3A48FF2E9EFB}"/>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9010373">
            <a:off x="10763340" y="5404259"/>
            <a:ext cx="861758" cy="1107381"/>
          </a:xfrm>
          <a:prstGeom prst="rect">
            <a:avLst/>
          </a:prstGeom>
        </p:spPr>
      </p:pic>
      <p:pic>
        <p:nvPicPr>
          <p:cNvPr id="15" name="Picture 14">
            <a:extLst>
              <a:ext uri="{FF2B5EF4-FFF2-40B4-BE49-F238E27FC236}">
                <a16:creationId xmlns:a16="http://schemas.microsoft.com/office/drawing/2014/main" id="{783ABCB3-4548-BC01-9977-A9DD011E5B7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295270" y="4723029"/>
            <a:ext cx="1712416" cy="1072589"/>
          </a:xfrm>
          <a:prstGeom prst="rect">
            <a:avLst/>
          </a:prstGeom>
        </p:spPr>
      </p:pic>
      <p:pic>
        <p:nvPicPr>
          <p:cNvPr id="3" name="Google Shape;51;p7">
            <a:extLst>
              <a:ext uri="{FF2B5EF4-FFF2-40B4-BE49-F238E27FC236}">
                <a16:creationId xmlns:a16="http://schemas.microsoft.com/office/drawing/2014/main" id="{0394A740-B7CB-ED54-DBA3-56B24D3B6706}"/>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
        <p:nvSpPr>
          <p:cNvPr id="4" name="Google Shape;124;p11">
            <a:extLst>
              <a:ext uri="{FF2B5EF4-FFF2-40B4-BE49-F238E27FC236}">
                <a16:creationId xmlns:a16="http://schemas.microsoft.com/office/drawing/2014/main" id="{3F613D34-1038-4D74-128B-AAA65F37E31C}"/>
              </a:ext>
            </a:extLst>
          </p:cNvPr>
          <p:cNvSpPr txBox="1"/>
          <p:nvPr/>
        </p:nvSpPr>
        <p:spPr>
          <a:xfrm>
            <a:off x="2703335" y="2875587"/>
            <a:ext cx="6785327"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Некои работи на интернет можат да бидат небезбедни. Ајде да научиме како да ги избегнеме!</a:t>
            </a: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spTree>
    <p:extLst>
      <p:ext uri="{BB962C8B-B14F-4D97-AF65-F5344CB8AC3E}">
        <p14:creationId xmlns:p14="http://schemas.microsoft.com/office/powerpoint/2010/main" val="411444198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6.25E-7 1.85185E-6 L 6.25E-7 0.00023 C -0.00703 -0.00116 -0.02578 -0.00463 -0.03398 -0.00486 L -0.16172 -0.0081 C -0.16406 -0.00857 -0.16641 -0.00903 -0.16875 -0.00972 C -0.17175 -0.01042 -0.17474 -0.01204 -0.17773 -0.01273 C -0.20677 -0.01968 -0.18724 -0.01296 -0.2 -0.01759 C -0.20404 -0.01736 -0.22852 -0.01551 -0.2349 -0.01435 C -0.24492 -0.0125 -0.24453 -0.01111 -0.25365 -0.0081 C -0.25573 -0.00741 -0.25781 -0.00695 -0.2599 -0.00648 C -0.26081 -0.00671 -0.27188 -0.00741 -0.275 -0.00972 C -0.28385 -0.01551 -0.26667 -0.01343 -0.28672 -0.01435 C -0.30456 -0.01528 -0.3224 -0.01551 -0.34023 -0.01597 C -0.34896 -0.01991 -0.33802 -0.01505 -0.34831 -0.01921 C -0.34948 -0.01968 -0.35065 -0.02037 -0.35182 -0.02084 C -0.35391 -0.02153 -0.35599 -0.02176 -0.35807 -0.02246 C -0.36432 -0.02176 -0.37057 -0.02176 -0.37682 -0.02084 C -0.37773 -0.0206 -0.37878 -0.02014 -0.37956 -0.01921 C -0.38021 -0.01829 -0.38073 -0.01713 -0.38125 -0.01597 C -0.38789 -0.01644 -0.3944 -0.01667 -0.40091 -0.01759 C -0.40273 -0.01783 -0.40456 -0.01852 -0.40625 -0.01921 C -0.40781 -0.01968 -0.40925 -0.0206 -0.41081 -0.02084 C -0.42448 -0.02222 -0.45182 -0.02384 -0.45182 -0.02361 C -0.45872 -0.02801 -0.45143 -0.02454 -0.46615 -0.02246 C -0.47331 -0.0213 -0.48047 -0.0213 -0.4875 -0.02084 C -0.48841 -0.02014 -0.48932 -0.01945 -0.49023 -0.01921 C -0.50872 -0.0132 -0.55443 -0.01921 -0.55456 -0.01921 L -0.58672 -0.02084 C -0.58841 -0.0213 -0.59023 -0.02153 -0.59206 -0.02246 C -0.6 -0.0257 -0.59635 -0.02593 -0.60456 -0.02709 C -0.61289 -0.02847 -0.62122 -0.02917 -0.62956 -0.03033 L -0.64557 -0.02871 C -0.64974 -0.02824 -0.65391 -0.02709 -0.65807 -0.02709 C -0.67005 -0.02709 -0.6819 -0.02824 -0.69375 -0.02871 C -0.69622 -0.02917 -0.69857 -0.0294 -0.70091 -0.03033 C -0.72552 -0.04028 -0.7043 -0.03426 -0.71966 -0.0382 L -0.74922 -0.03658 C -0.75885 -0.03588 -0.75208 -0.03519 -0.76172 -0.03033 C -0.76367 -0.02917 -0.76589 -0.0294 -0.76797 -0.02871 C -0.77005 -0.02778 -0.77214 -0.02662 -0.77422 -0.02546 C -0.78164 -0.02616 -0.78906 -0.02593 -0.79648 -0.02709 C -0.81367 -0.02986 -0.79583 -0.03079 -0.81172 -0.03195 L -0.88164 -0.03496 C -0.91354 -0.04306 -0.88945 -0.0375 -0.96602 -0.03496 C -0.97279 -0.03472 -0.97969 -0.03357 -0.98659 -0.03357 L -0.98659 -0.03334 " pathEditMode="relative" rAng="0" ptsTypes="AAAAAAAAAAAAAAAAAAAAAAAAAAAAAAAAAAAAAAAAAAAAAA">
                                      <p:cBhvr>
                                        <p:cTn id="6" dur="2000" fill="hold"/>
                                        <p:tgtEl>
                                          <p:spTgt spid="15"/>
                                        </p:tgtEl>
                                        <p:attrNameLst>
                                          <p:attrName>ppt_x</p:attrName>
                                          <p:attrName>ppt_y</p:attrName>
                                        </p:attrNameLst>
                                      </p:cBhvr>
                                      <p:rCtr x="-49336" y="-1968"/>
                                    </p:animMotion>
                                  </p:childTnLst>
                                </p:cTn>
                              </p:par>
                              <p:par>
                                <p:cTn id="7" presetID="0" presetClass="path" presetSubtype="0" accel="50000" decel="50000" fill="hold" nodeType="withEffect">
                                  <p:stCondLst>
                                    <p:cond delay="0"/>
                                  </p:stCondLst>
                                  <p:childTnLst>
                                    <p:animMotion origin="layout" path="M 5E-6 1.11022E-16 L 5E-6 0.00023 C -0.00703 -0.00116 -0.02578 -0.00463 -0.03398 -0.00486 L -0.16172 -0.0081 C -0.16407 -0.00856 -0.16641 -0.00903 -0.16875 -0.00972 C -0.17175 -0.01042 -0.17474 -0.01204 -0.17774 -0.01273 C -0.20678 -0.01968 -0.18724 -0.01296 -0.2 -0.01759 C -0.20404 -0.01736 -0.22852 -0.01551 -0.2349 -0.01435 C -0.24493 -0.0125 -0.24454 -0.01111 -0.25365 -0.0081 C -0.25573 -0.00741 -0.25782 -0.00694 -0.2599 -0.00648 C -0.26081 -0.00671 -0.27188 -0.00741 -0.275 -0.00972 C -0.28386 -0.01551 -0.26667 -0.01343 -0.28672 -0.01435 C -0.30456 -0.01528 -0.3224 -0.01551 -0.34024 -0.01597 C -0.34896 -0.01991 -0.33803 -0.01505 -0.34831 -0.01921 C -0.34948 -0.01968 -0.35066 -0.02037 -0.35183 -0.02083 C -0.35391 -0.02153 -0.35599 -0.02176 -0.35808 -0.02245 C -0.36433 -0.02176 -0.37058 -0.02176 -0.37683 -0.02083 C -0.37774 -0.0206 -0.37878 -0.02014 -0.37956 -0.01921 C -0.38021 -0.01829 -0.38073 -0.01713 -0.38125 -0.01597 C -0.3879 -0.01644 -0.39441 -0.01667 -0.40092 -0.01759 C -0.40274 -0.01782 -0.40456 -0.01852 -0.40625 -0.01921 C -0.40782 -0.01968 -0.40925 -0.0206 -0.41081 -0.02083 C -0.42448 -0.02222 -0.45183 -0.02384 -0.45183 -0.02361 C -0.45873 -0.02801 -0.45144 -0.02454 -0.46615 -0.02245 C -0.47331 -0.0213 -0.48047 -0.0213 -0.4875 -0.02083 C -0.48842 -0.02014 -0.48933 -0.01944 -0.49024 -0.01921 C -0.50873 -0.01319 -0.55443 -0.01921 -0.55456 -0.01921 L -0.58672 -0.02083 C -0.58842 -0.0213 -0.59024 -0.02153 -0.59206 -0.02245 C -0.6 -0.02569 -0.59636 -0.02593 -0.60456 -0.02708 C -0.6129 -0.02847 -0.62123 -0.02917 -0.62956 -0.03032 L -0.64558 -0.0287 C -0.64974 -0.02824 -0.65391 -0.02708 -0.65808 -0.02708 C -0.67006 -0.02708 -0.68191 -0.02824 -0.69375 -0.0287 C -0.69623 -0.02917 -0.69857 -0.0294 -0.70092 -0.03032 C -0.72553 -0.04028 -0.7043 -0.03426 -0.71967 -0.03819 L -0.74922 -0.03657 C -0.75886 -0.03588 -0.75209 -0.03519 -0.76172 -0.03032 C -0.76368 -0.02917 -0.76589 -0.0294 -0.76797 -0.0287 C -0.77006 -0.02778 -0.77214 -0.02662 -0.77422 -0.02546 C -0.78165 -0.02616 -0.78907 -0.02593 -0.79649 -0.02708 C -0.81368 -0.02986 -0.79584 -0.03079 -0.81172 -0.03194 L -0.88165 -0.03495 C -0.91355 -0.04306 -0.88946 -0.0375 -0.96602 -0.03495 C -0.97279 -0.03472 -0.97969 -0.03356 -0.98659 -0.03356 L -0.98659 -0.03333 " pathEditMode="relative" rAng="0" ptsTypes="AAAAAAAAAAAAAAAAAAAAAAAAAAAAAAAAAAAAAAAAAAAAAA">
                                      <p:cBhvr>
                                        <p:cTn id="8" dur="2000" fill="hold"/>
                                        <p:tgtEl>
                                          <p:spTgt spid="14"/>
                                        </p:tgtEl>
                                        <p:attrNameLst>
                                          <p:attrName>ppt_x</p:attrName>
                                          <p:attrName>ppt_y</p:attrName>
                                        </p:attrNameLst>
                                      </p:cBhvr>
                                      <p:rCtr x="-49336" y="-196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BE8DB57B-EC93-6106-15C3-9A3C6F407B1F}"/>
            </a:ext>
          </a:extLst>
        </p:cNvPr>
        <p:cNvGrpSpPr/>
        <p:nvPr/>
      </p:nvGrpSpPr>
      <p:grpSpPr>
        <a:xfrm>
          <a:off x="0" y="0"/>
          <a:ext cx="0" cy="0"/>
          <a:chOff x="0" y="0"/>
          <a:chExt cx="0" cy="0"/>
        </a:xfrm>
      </p:grpSpPr>
      <p:sp>
        <p:nvSpPr>
          <p:cNvPr id="130" name="Google Shape;130;p12">
            <a:extLst>
              <a:ext uri="{FF2B5EF4-FFF2-40B4-BE49-F238E27FC236}">
                <a16:creationId xmlns:a16="http://schemas.microsoft.com/office/drawing/2014/main" id="{2D2C0509-5FB8-5BBB-070D-516B50505644}"/>
              </a:ext>
            </a:extLst>
          </p:cNvPr>
          <p:cNvSpPr/>
          <p:nvPr/>
        </p:nvSpPr>
        <p:spPr>
          <a:xfrm>
            <a:off x="-1" y="0"/>
            <a:ext cx="4838701" cy="6858000"/>
          </a:xfrm>
          <a:prstGeom prst="rect">
            <a:avLst/>
          </a:prstGeom>
          <a:solidFill>
            <a:srgbClr val="48599F"/>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a:extLst>
              <a:ext uri="{FF2B5EF4-FFF2-40B4-BE49-F238E27FC236}">
                <a16:creationId xmlns:a16="http://schemas.microsoft.com/office/drawing/2014/main" id="{C3C44D77-E498-87F5-81A5-4C30C622D3CC}"/>
              </a:ext>
            </a:extLst>
          </p:cNvPr>
          <p:cNvSpPr txBox="1">
            <a:spLocks noGrp="1"/>
          </p:cNvSpPr>
          <p:nvPr>
            <p:ph type="title"/>
          </p:nvPr>
        </p:nvSpPr>
        <p:spPr>
          <a:xfrm>
            <a:off x="5796362" y="1607782"/>
            <a:ext cx="5986525" cy="841283"/>
          </a:xfrm>
          <a:prstGeom prst="rect">
            <a:avLst/>
          </a:prstGeom>
          <a:noFill/>
          <a:ln>
            <a:noFill/>
          </a:ln>
        </p:spPr>
        <p:txBody>
          <a:bodyPr spcFirstLastPara="1" wrap="square" lIns="0" tIns="345467" rIns="0" bIns="0" anchor="t" anchorCtr="0">
            <a:spAutoFit/>
          </a:bodyPr>
          <a:lstStyle/>
          <a:p>
            <a:pPr marL="16933" algn="r"/>
            <a:r>
              <a:rPr lang="mk-MK" sz="3200" dirty="0">
                <a:latin typeface="Arimo"/>
                <a:ea typeface="Arimo"/>
                <a:cs typeface="Arimo"/>
                <a:sym typeface="Arimo"/>
              </a:rPr>
              <a:t>Што е </a:t>
            </a:r>
            <a:r>
              <a:rPr lang="en-US" sz="3200" dirty="0">
                <a:latin typeface="Arimo"/>
                <a:ea typeface="Arimo"/>
                <a:cs typeface="Arimo"/>
                <a:sym typeface="Arimo"/>
              </a:rPr>
              <a:t>online </a:t>
            </a:r>
            <a:r>
              <a:rPr lang="mk-MK" sz="3200" dirty="0">
                <a:latin typeface="Arimo"/>
                <a:ea typeface="Arimo"/>
                <a:cs typeface="Arimo"/>
                <a:sym typeface="Arimo"/>
              </a:rPr>
              <a:t>приватност?</a:t>
            </a:r>
            <a:endParaRPr sz="3200" dirty="0">
              <a:latin typeface="Arimo"/>
              <a:ea typeface="Arimo"/>
              <a:cs typeface="Arimo"/>
              <a:sym typeface="Arimo"/>
            </a:endParaRPr>
          </a:p>
        </p:txBody>
      </p:sp>
      <p:sp>
        <p:nvSpPr>
          <p:cNvPr id="134" name="Google Shape;134;p12">
            <a:extLst>
              <a:ext uri="{FF2B5EF4-FFF2-40B4-BE49-F238E27FC236}">
                <a16:creationId xmlns:a16="http://schemas.microsoft.com/office/drawing/2014/main" id="{115CDAAF-273E-2CFA-9FE1-DA9D21228019}"/>
              </a:ext>
            </a:extLst>
          </p:cNvPr>
          <p:cNvSpPr txBox="1"/>
          <p:nvPr/>
        </p:nvSpPr>
        <p:spPr>
          <a:xfrm>
            <a:off x="6656577" y="3012012"/>
            <a:ext cx="5036175" cy="1641520"/>
          </a:xfrm>
          <a:prstGeom prst="rect">
            <a:avLst/>
          </a:prstGeom>
          <a:noFill/>
          <a:ln>
            <a:noFill/>
          </a:ln>
        </p:spPr>
        <p:txBody>
          <a:bodyPr spcFirstLastPara="1" wrap="square" lIns="0" tIns="36367" rIns="0" bIns="0" anchor="t" anchorCtr="0">
            <a:spAutoFit/>
          </a:bodyPr>
          <a:lstStyle/>
          <a:p>
            <a:pPr marL="16933" algn="r">
              <a:lnSpc>
                <a:spcPct val="115000"/>
              </a:lnSpc>
            </a:pPr>
            <a:r>
              <a:rPr lang="mk-MK" sz="2267" b="1" dirty="0">
                <a:solidFill>
                  <a:srgbClr val="003563"/>
                </a:solidFill>
                <a:latin typeface="Tahoma"/>
                <a:ea typeface="Tahoma"/>
                <a:cs typeface="Tahoma"/>
                <a:sym typeface="Tahoma"/>
              </a:rPr>
              <a:t>Чувајте ги вашите лични информации, како вашето име, број, адреса или лозинки, безбедни од непознати!</a:t>
            </a:r>
            <a:endParaRPr lang="ru-RU" sz="2267" dirty="0">
              <a:solidFill>
                <a:srgbClr val="003563"/>
              </a:solidFill>
              <a:latin typeface="Arimo"/>
              <a:ea typeface="Arimo"/>
              <a:cs typeface="Arimo"/>
              <a:sym typeface="Arimo"/>
            </a:endParaRPr>
          </a:p>
        </p:txBody>
      </p:sp>
      <p:pic>
        <p:nvPicPr>
          <p:cNvPr id="136" name="Google Shape;136;p12">
            <a:extLst>
              <a:ext uri="{FF2B5EF4-FFF2-40B4-BE49-F238E27FC236}">
                <a16:creationId xmlns:a16="http://schemas.microsoft.com/office/drawing/2014/main" id="{9687C921-42F6-82A3-49FA-8C5A0FA47546}"/>
              </a:ext>
            </a:extLst>
          </p:cNvPr>
          <p:cNvPicPr preferRelativeResize="0"/>
          <p:nvPr/>
        </p:nvPicPr>
        <p:blipFill>
          <a:blip r:embed="rId3">
            <a:alphaModFix/>
          </a:blip>
          <a:stretch>
            <a:fillRect/>
          </a:stretch>
        </p:blipFill>
        <p:spPr>
          <a:xfrm>
            <a:off x="589367" y="452568"/>
            <a:ext cx="1285399" cy="479233"/>
          </a:xfrm>
          <a:prstGeom prst="rect">
            <a:avLst/>
          </a:prstGeom>
          <a:noFill/>
          <a:ln>
            <a:noFill/>
          </a:ln>
        </p:spPr>
      </p:pic>
      <p:pic>
        <p:nvPicPr>
          <p:cNvPr id="138" name="Google Shape;138;p12">
            <a:extLst>
              <a:ext uri="{FF2B5EF4-FFF2-40B4-BE49-F238E27FC236}">
                <a16:creationId xmlns:a16="http://schemas.microsoft.com/office/drawing/2014/main" id="{DA7A709C-119A-BB40-6882-728E96287F82}"/>
              </a:ext>
            </a:extLst>
          </p:cNvPr>
          <p:cNvPicPr preferRelativeResize="0"/>
          <p:nvPr/>
        </p:nvPicPr>
        <p:blipFill rotWithShape="1">
          <a:blip r:embed="rId4">
            <a:alphaModFix/>
          </a:blip>
          <a:srcRect l="52224" t="5294" r="5331"/>
          <a:stretch/>
        </p:blipFill>
        <p:spPr>
          <a:xfrm rot="10800000">
            <a:off x="409113" y="181432"/>
            <a:ext cx="2604868" cy="6495135"/>
          </a:xfrm>
          <a:prstGeom prst="rect">
            <a:avLst/>
          </a:prstGeom>
          <a:noFill/>
          <a:ln>
            <a:noFill/>
          </a:ln>
        </p:spPr>
      </p:pic>
      <p:pic>
        <p:nvPicPr>
          <p:cNvPr id="3" name="Picture 2" descr="A hand holding a tool&#10;&#10;Description automatically generated">
            <a:extLst>
              <a:ext uri="{FF2B5EF4-FFF2-40B4-BE49-F238E27FC236}">
                <a16:creationId xmlns:a16="http://schemas.microsoft.com/office/drawing/2014/main" id="{E7917727-B2B3-CAAD-7050-F969E0E28A6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8973" y="2111899"/>
            <a:ext cx="5933234" cy="3889895"/>
          </a:xfrm>
          <a:prstGeom prst="rect">
            <a:avLst/>
          </a:prstGeom>
        </p:spPr>
      </p:pic>
    </p:spTree>
    <p:extLst>
      <p:ext uri="{BB962C8B-B14F-4D97-AF65-F5344CB8AC3E}">
        <p14:creationId xmlns:p14="http://schemas.microsoft.com/office/powerpoint/2010/main" val="18515172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B7F5C958-7FDB-8727-F905-BA8148306104}"/>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383A557F-AC69-8CA2-A6EF-10414387D923}"/>
              </a:ext>
            </a:extLst>
          </p:cNvPr>
          <p:cNvSpPr/>
          <p:nvPr/>
        </p:nvSpPr>
        <p:spPr>
          <a:xfrm>
            <a:off x="-1" y="6549122"/>
            <a:ext cx="12192001" cy="308878"/>
          </a:xfrm>
          <a:prstGeom prst="rect">
            <a:avLst/>
          </a:prstGeom>
          <a:solidFill>
            <a:srgbClr val="48599F"/>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7DBDC7AC-6CF0-F68D-F85C-1D11B564DC2A}"/>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Силна лозинка</a:t>
            </a:r>
          </a:p>
        </p:txBody>
      </p:sp>
      <p:sp>
        <p:nvSpPr>
          <p:cNvPr id="7" name="Google Shape;124;p11">
            <a:extLst>
              <a:ext uri="{FF2B5EF4-FFF2-40B4-BE49-F238E27FC236}">
                <a16:creationId xmlns:a16="http://schemas.microsoft.com/office/drawing/2014/main" id="{8C5ABD02-566E-98E8-E39D-48ED72AEC6AD}"/>
              </a:ext>
            </a:extLst>
          </p:cNvPr>
          <p:cNvSpPr txBox="1"/>
          <p:nvPr/>
        </p:nvSpPr>
        <p:spPr>
          <a:xfrm>
            <a:off x="2703335" y="2682241"/>
            <a:ext cx="6785327"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Важно е вашите лозинки да ги направите да бидат силни. Силна лозинка е лозинка која е тешка да се погоди, не само од луѓето, туку и од системите за пробивање лозинки.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latin typeface="Arimo"/>
              <a:ea typeface="Arimo"/>
              <a:cs typeface="Arimo"/>
              <a:sym typeface="Arimo"/>
            </a:endParaRPr>
          </a:p>
        </p:txBody>
      </p:sp>
      <p:pic>
        <p:nvPicPr>
          <p:cNvPr id="3" name="Picture 2">
            <a:extLst>
              <a:ext uri="{FF2B5EF4-FFF2-40B4-BE49-F238E27FC236}">
                <a16:creationId xmlns:a16="http://schemas.microsoft.com/office/drawing/2014/main" id="{81A0C2B8-196C-2B1B-8F61-4C3A16B2D9C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62982" y="6262810"/>
            <a:ext cx="2200285" cy="240010"/>
          </a:xfrm>
          <a:prstGeom prst="rect">
            <a:avLst/>
          </a:prstGeom>
        </p:spPr>
      </p:pic>
      <p:grpSp>
        <p:nvGrpSpPr>
          <p:cNvPr id="4" name="Group 3">
            <a:extLst>
              <a:ext uri="{FF2B5EF4-FFF2-40B4-BE49-F238E27FC236}">
                <a16:creationId xmlns:a16="http://schemas.microsoft.com/office/drawing/2014/main" id="{67038963-8C26-7772-8424-7A4DCC829862}"/>
              </a:ext>
            </a:extLst>
          </p:cNvPr>
          <p:cNvGrpSpPr/>
          <p:nvPr/>
        </p:nvGrpSpPr>
        <p:grpSpPr>
          <a:xfrm>
            <a:off x="10360663" y="4809982"/>
            <a:ext cx="1539471" cy="1614866"/>
            <a:chOff x="5929163" y="812565"/>
            <a:chExt cx="5224201" cy="5480054"/>
          </a:xfrm>
        </p:grpSpPr>
        <p:pic>
          <p:nvPicPr>
            <p:cNvPr id="5" name="Picture 4">
              <a:extLst>
                <a:ext uri="{FF2B5EF4-FFF2-40B4-BE49-F238E27FC236}">
                  <a16:creationId xmlns:a16="http://schemas.microsoft.com/office/drawing/2014/main" id="{2C02E792-FE31-F2A6-06DD-848BDB98761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400174" y="2914247"/>
              <a:ext cx="2629032" cy="3378372"/>
            </a:xfrm>
            <a:prstGeom prst="rect">
              <a:avLst/>
            </a:prstGeom>
          </p:spPr>
        </p:pic>
        <p:pic>
          <p:nvPicPr>
            <p:cNvPr id="8" name="Picture 7">
              <a:extLst>
                <a:ext uri="{FF2B5EF4-FFF2-40B4-BE49-F238E27FC236}">
                  <a16:creationId xmlns:a16="http://schemas.microsoft.com/office/drawing/2014/main" id="{8865EBAC-875D-BA07-2463-0FA64BD78ADC}"/>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pic>
        <p:nvPicPr>
          <p:cNvPr id="9" name="Google Shape;51;p7">
            <a:extLst>
              <a:ext uri="{FF2B5EF4-FFF2-40B4-BE49-F238E27FC236}">
                <a16:creationId xmlns:a16="http://schemas.microsoft.com/office/drawing/2014/main" id="{41C489B8-9487-712A-9E44-20E53674A0CB}"/>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32967068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536</TotalTime>
  <Words>1211</Words>
  <Application>Microsoft Office PowerPoint</Application>
  <PresentationFormat>Widescreen</PresentationFormat>
  <Paragraphs>114</Paragraphs>
  <Slides>45</Slides>
  <Notes>45</Notes>
  <HiddenSlides>0</HiddenSlides>
  <MMClips>1</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45</vt:i4>
      </vt:variant>
    </vt:vector>
  </HeadingPairs>
  <TitlesOfParts>
    <vt:vector size="53" baseType="lpstr">
      <vt:lpstr>Aptos</vt:lpstr>
      <vt:lpstr>Aptos Display</vt:lpstr>
      <vt:lpstr>Arial</vt:lpstr>
      <vt:lpstr>Arimo</vt:lpstr>
      <vt:lpstr>Calibri</vt:lpstr>
      <vt:lpstr>Tahoma</vt:lpstr>
      <vt:lpstr>Office Theme</vt:lpstr>
      <vt:lpstr>Office Theme</vt:lpstr>
      <vt:lpstr>PowerPoint Presentation</vt:lpstr>
      <vt:lpstr>PowerPoint Presentation</vt:lpstr>
      <vt:lpstr>PowerPoint Presentation</vt:lpstr>
      <vt:lpstr>PowerPoint Presentation</vt:lpstr>
      <vt:lpstr>Но, за почеток, што всушност е интернетот?</vt:lpstr>
      <vt:lpstr>PowerPoint Presentation</vt:lpstr>
      <vt:lpstr>PowerPoint Presentation</vt:lpstr>
      <vt:lpstr>Што е online приватност?</vt:lpstr>
      <vt:lpstr>PowerPoint Presentation</vt:lpstr>
      <vt:lpstr>PowerPoint Presentation</vt:lpstr>
      <vt:lpstr>PowerPoint Presentation</vt:lpstr>
      <vt:lpstr>PowerPoint Presentation</vt:lpstr>
      <vt:lpstr>Што е социјална мрежа?</vt:lpstr>
      <vt:lpstr>PowerPoint Presentation</vt:lpstr>
      <vt:lpstr>PowerPoint Presentation</vt:lpstr>
      <vt:lpstr>PowerPoint Presentation</vt:lpstr>
      <vt:lpstr>PowerPoint Presentation</vt:lpstr>
      <vt:lpstr>Online гејмингот и безбедноста</vt:lpstr>
      <vt:lpstr>PowerPoint Presentation</vt:lpstr>
      <vt:lpstr>PowerPoint Presentation</vt:lpstr>
      <vt:lpstr>PowerPoint Presentation</vt:lpstr>
      <vt:lpstr>PowerPoint Presentation</vt:lpstr>
      <vt:lpstr>Што е сајбер насилство?</vt:lpstr>
      <vt:lpstr>PowerPoint Presentation</vt:lpstr>
      <vt:lpstr>PowerPoint Presentation</vt:lpstr>
      <vt:lpstr>PowerPoint Presentation</vt:lpstr>
      <vt:lpstr>PowerPoint Presentation</vt:lpstr>
      <vt:lpstr>Што претставува интернет измама?</vt:lpstr>
      <vt:lpstr>PowerPoint Presentation</vt:lpstr>
      <vt:lpstr>PowerPoint Presentation</vt:lpstr>
      <vt:lpstr>PowerPoint Presentation</vt:lpstr>
      <vt:lpstr>PowerPoint Presentation</vt:lpstr>
      <vt:lpstr>Што е дигиталниот отпечаток?</vt:lpstr>
      <vt:lpstr>PowerPoint Presentation</vt:lpstr>
      <vt:lpstr>PowerPoint Presentation</vt:lpstr>
      <vt:lpstr>PowerPoint Presentation</vt:lpstr>
      <vt:lpstr>Зошто да бидеш претпазлив?</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Ви благодариме на вниманието!</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Талевски Никола</dc:creator>
  <cp:lastModifiedBy>Ахметај Берат</cp:lastModifiedBy>
  <cp:revision>17</cp:revision>
  <dcterms:created xsi:type="dcterms:W3CDTF">2025-01-19T17:13:14Z</dcterms:created>
  <dcterms:modified xsi:type="dcterms:W3CDTF">2025-01-23T11:20:07Z</dcterms:modified>
</cp:coreProperties>
</file>

<file path=docProps/thumbnail.jpeg>
</file>